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Lst>
  <p:notesMasterIdLst>
    <p:notesMasterId r:id="rId11"/>
  </p:notesMasterIdLst>
  <p:handoutMasterIdLst>
    <p:handoutMasterId r:id="rId12"/>
  </p:handoutMasterIdLst>
  <p:sldIdLst>
    <p:sldId id="256" r:id="rId2"/>
    <p:sldId id="270" r:id="rId3"/>
    <p:sldId id="282" r:id="rId4"/>
    <p:sldId id="281" r:id="rId5"/>
    <p:sldId id="257" r:id="rId6"/>
    <p:sldId id="280" r:id="rId7"/>
    <p:sldId id="267" r:id="rId8"/>
    <p:sldId id="279" r:id="rId9"/>
    <p:sldId id="283" r:id="rId10"/>
  </p:sldIdLst>
  <p:sldSz cx="9144000" cy="5143500" type="screen16x9"/>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0139"/>
    <a:srgbClr val="92999D"/>
    <a:srgbClr val="D0D3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0F2144-F6BC-4C88-BC03-CB07D8B108C3}" v="7" dt="2021-04-13T09:54:17.26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0867" autoAdjust="0"/>
    <p:restoredTop sz="83656" autoAdjust="0"/>
  </p:normalViewPr>
  <p:slideViewPr>
    <p:cSldViewPr snapToObjects="1" showGuides="1">
      <p:cViewPr varScale="1">
        <p:scale>
          <a:sx n="148" d="100"/>
          <a:sy n="148" d="100"/>
        </p:scale>
        <p:origin x="132" y="186"/>
      </p:cViewPr>
      <p:guideLst>
        <p:guide orient="horz" pos="1620"/>
        <p:guide pos="2880"/>
      </p:guideLst>
    </p:cSldViewPr>
  </p:slideViewPr>
  <p:outlineViewPr>
    <p:cViewPr>
      <p:scale>
        <a:sx n="33" d="100"/>
        <a:sy n="33" d="100"/>
      </p:scale>
      <p:origin x="0" y="0"/>
    </p:cViewPr>
  </p:outlineViewPr>
  <p:notesTextViewPr>
    <p:cViewPr>
      <p:scale>
        <a:sx n="300" d="100"/>
        <a:sy n="300" d="100"/>
      </p:scale>
      <p:origin x="0" y="0"/>
    </p:cViewPr>
  </p:notesTextViewPr>
  <p:sorterViewPr>
    <p:cViewPr>
      <p:scale>
        <a:sx n="100" d="100"/>
        <a:sy n="100" d="100"/>
      </p:scale>
      <p:origin x="0" y="364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avier FRANZIN" userId="07e54424-00d8-4738-b3b7-1dd4cf76cd91" providerId="ADAL" clId="{300F2144-F6BC-4C88-BC03-CB07D8B108C3}"/>
    <pc:docChg chg="undo redo custSel modSld">
      <pc:chgData name="Xavier FRANZIN" userId="07e54424-00d8-4738-b3b7-1dd4cf76cd91" providerId="ADAL" clId="{300F2144-F6BC-4C88-BC03-CB07D8B108C3}" dt="2021-04-13T09:56:51.818" v="1937" actId="122"/>
      <pc:docMkLst>
        <pc:docMk/>
      </pc:docMkLst>
      <pc:sldChg chg="addSp delSp modSp mod">
        <pc:chgData name="Xavier FRANZIN" userId="07e54424-00d8-4738-b3b7-1dd4cf76cd91" providerId="ADAL" clId="{300F2144-F6BC-4C88-BC03-CB07D8B108C3}" dt="2021-04-13T09:51:23.978" v="1739" actId="1076"/>
        <pc:sldMkLst>
          <pc:docMk/>
          <pc:sldMk cId="65590769" sldId="256"/>
        </pc:sldMkLst>
        <pc:spChg chg="del">
          <ac:chgData name="Xavier FRANZIN" userId="07e54424-00d8-4738-b3b7-1dd4cf76cd91" providerId="ADAL" clId="{300F2144-F6BC-4C88-BC03-CB07D8B108C3}" dt="2021-04-13T09:19:08.716" v="0" actId="478"/>
          <ac:spMkLst>
            <pc:docMk/>
            <pc:sldMk cId="65590769" sldId="256"/>
            <ac:spMk id="2" creationId="{00000000-0000-0000-0000-000000000000}"/>
          </ac:spMkLst>
        </pc:spChg>
        <pc:spChg chg="mod">
          <ac:chgData name="Xavier FRANZIN" userId="07e54424-00d8-4738-b3b7-1dd4cf76cd91" providerId="ADAL" clId="{300F2144-F6BC-4C88-BC03-CB07D8B108C3}" dt="2021-04-13T09:20:14.387" v="16" actId="20577"/>
          <ac:spMkLst>
            <pc:docMk/>
            <pc:sldMk cId="65590769" sldId="256"/>
            <ac:spMk id="3" creationId="{00000000-0000-0000-0000-000000000000}"/>
          </ac:spMkLst>
        </pc:spChg>
        <pc:spChg chg="add del mod">
          <ac:chgData name="Xavier FRANZIN" userId="07e54424-00d8-4738-b3b7-1dd4cf76cd91" providerId="ADAL" clId="{300F2144-F6BC-4C88-BC03-CB07D8B108C3}" dt="2021-04-13T09:19:25.903" v="1" actId="478"/>
          <ac:spMkLst>
            <pc:docMk/>
            <pc:sldMk cId="65590769" sldId="256"/>
            <ac:spMk id="5" creationId="{CDB4239D-BA40-4EFA-B100-E565EC93B47A}"/>
          </ac:spMkLst>
        </pc:spChg>
        <pc:picChg chg="add mod">
          <ac:chgData name="Xavier FRANZIN" userId="07e54424-00d8-4738-b3b7-1dd4cf76cd91" providerId="ADAL" clId="{300F2144-F6BC-4C88-BC03-CB07D8B108C3}" dt="2021-04-13T09:51:23.978" v="1739" actId="1076"/>
          <ac:picMkLst>
            <pc:docMk/>
            <pc:sldMk cId="65590769" sldId="256"/>
            <ac:picMk id="6" creationId="{3DB30107-DC0A-4F3C-894E-6198668FD9DD}"/>
          </ac:picMkLst>
        </pc:picChg>
      </pc:sldChg>
      <pc:sldChg chg="addSp delSp modSp mod">
        <pc:chgData name="Xavier FRANZIN" userId="07e54424-00d8-4738-b3b7-1dd4cf76cd91" providerId="ADAL" clId="{300F2144-F6BC-4C88-BC03-CB07D8B108C3}" dt="2021-04-13T09:56:51.818" v="1937" actId="122"/>
        <pc:sldMkLst>
          <pc:docMk/>
          <pc:sldMk cId="2974616289" sldId="257"/>
        </pc:sldMkLst>
        <pc:spChg chg="mod">
          <ac:chgData name="Xavier FRANZIN" userId="07e54424-00d8-4738-b3b7-1dd4cf76cd91" providerId="ADAL" clId="{300F2144-F6BC-4C88-BC03-CB07D8B108C3}" dt="2021-04-13T09:52:25.682" v="1758" actId="255"/>
          <ac:spMkLst>
            <pc:docMk/>
            <pc:sldMk cId="2974616289" sldId="257"/>
            <ac:spMk id="2" creationId="{00000000-0000-0000-0000-000000000000}"/>
          </ac:spMkLst>
        </pc:spChg>
        <pc:spChg chg="mod">
          <ac:chgData name="Xavier FRANZIN" userId="07e54424-00d8-4738-b3b7-1dd4cf76cd91" providerId="ADAL" clId="{300F2144-F6BC-4C88-BC03-CB07D8B108C3}" dt="2021-04-13T09:55:08.682" v="1847" actId="1035"/>
          <ac:spMkLst>
            <pc:docMk/>
            <pc:sldMk cId="2974616289" sldId="257"/>
            <ac:spMk id="3" creationId="{00000000-0000-0000-0000-000000000000}"/>
          </ac:spMkLst>
        </pc:spChg>
        <pc:spChg chg="mod">
          <ac:chgData name="Xavier FRANZIN" userId="07e54424-00d8-4738-b3b7-1dd4cf76cd91" providerId="ADAL" clId="{300F2144-F6BC-4C88-BC03-CB07D8B108C3}" dt="2021-04-13T09:53:59.636" v="1835" actId="122"/>
          <ac:spMkLst>
            <pc:docMk/>
            <pc:sldMk cId="2974616289" sldId="257"/>
            <ac:spMk id="6" creationId="{7873A23B-DC7C-4EF5-8680-A19DCC57EB29}"/>
          </ac:spMkLst>
        </pc:spChg>
        <pc:spChg chg="mod">
          <ac:chgData name="Xavier FRANZIN" userId="07e54424-00d8-4738-b3b7-1dd4cf76cd91" providerId="ADAL" clId="{300F2144-F6BC-4C88-BC03-CB07D8B108C3}" dt="2021-04-13T09:54:34.196" v="1844" actId="20577"/>
          <ac:spMkLst>
            <pc:docMk/>
            <pc:sldMk cId="2974616289" sldId="257"/>
            <ac:spMk id="7" creationId="{29E6ED1C-9EA1-4F7C-AB6D-B2A442CF7F79}"/>
          </ac:spMkLst>
        </pc:spChg>
        <pc:spChg chg="mod">
          <ac:chgData name="Xavier FRANZIN" userId="07e54424-00d8-4738-b3b7-1dd4cf76cd91" providerId="ADAL" clId="{300F2144-F6BC-4C88-BC03-CB07D8B108C3}" dt="2021-04-13T09:54:09.675" v="1836" actId="255"/>
          <ac:spMkLst>
            <pc:docMk/>
            <pc:sldMk cId="2974616289" sldId="257"/>
            <ac:spMk id="24" creationId="{802CB5F5-C009-47F2-A092-AEE3BF090B8E}"/>
          </ac:spMkLst>
        </pc:spChg>
        <pc:spChg chg="add mod">
          <ac:chgData name="Xavier FRANZIN" userId="07e54424-00d8-4738-b3b7-1dd4cf76cd91" providerId="ADAL" clId="{300F2144-F6BC-4C88-BC03-CB07D8B108C3}" dt="2021-04-13T09:56:22.166" v="1919" actId="1076"/>
          <ac:spMkLst>
            <pc:docMk/>
            <pc:sldMk cId="2974616289" sldId="257"/>
            <ac:spMk id="26" creationId="{D69B9753-97FA-4E69-AE58-FDCAC5407D24}"/>
          </ac:spMkLst>
        </pc:spChg>
        <pc:spChg chg="mod">
          <ac:chgData name="Xavier FRANZIN" userId="07e54424-00d8-4738-b3b7-1dd4cf76cd91" providerId="ADAL" clId="{300F2144-F6BC-4C88-BC03-CB07D8B108C3}" dt="2021-04-13T09:56:51.818" v="1937" actId="122"/>
          <ac:spMkLst>
            <pc:docMk/>
            <pc:sldMk cId="2974616289" sldId="257"/>
            <ac:spMk id="28" creationId="{4850BCF2-2365-440D-A920-BAA09EA01CB7}"/>
          </ac:spMkLst>
        </pc:spChg>
        <pc:spChg chg="mod">
          <ac:chgData name="Xavier FRANZIN" userId="07e54424-00d8-4738-b3b7-1dd4cf76cd91" providerId="ADAL" clId="{300F2144-F6BC-4C88-BC03-CB07D8B108C3}" dt="2021-04-13T09:56:29.540" v="1921" actId="1076"/>
          <ac:spMkLst>
            <pc:docMk/>
            <pc:sldMk cId="2974616289" sldId="257"/>
            <ac:spMk id="31" creationId="{DD0177C4-7A99-4D41-B036-68ACF75BEF71}"/>
          </ac:spMkLst>
        </pc:spChg>
        <pc:spChg chg="mod">
          <ac:chgData name="Xavier FRANZIN" userId="07e54424-00d8-4738-b3b7-1dd4cf76cd91" providerId="ADAL" clId="{300F2144-F6BC-4C88-BC03-CB07D8B108C3}" dt="2021-04-13T09:56:26.353" v="1920" actId="1076"/>
          <ac:spMkLst>
            <pc:docMk/>
            <pc:sldMk cId="2974616289" sldId="257"/>
            <ac:spMk id="35" creationId="{9AAB8097-A23D-411D-A31F-C88F6FC9FFB3}"/>
          </ac:spMkLst>
        </pc:spChg>
        <pc:spChg chg="del">
          <ac:chgData name="Xavier FRANZIN" userId="07e54424-00d8-4738-b3b7-1dd4cf76cd91" providerId="ADAL" clId="{300F2144-F6BC-4C88-BC03-CB07D8B108C3}" dt="2021-04-13T09:37:28.615" v="867" actId="478"/>
          <ac:spMkLst>
            <pc:docMk/>
            <pc:sldMk cId="2974616289" sldId="257"/>
            <ac:spMk id="36" creationId="{7D192421-3087-4195-A491-699608CDBA4C}"/>
          </ac:spMkLst>
        </pc:spChg>
        <pc:spChg chg="mod">
          <ac:chgData name="Xavier FRANZIN" userId="07e54424-00d8-4738-b3b7-1dd4cf76cd91" providerId="ADAL" clId="{300F2144-F6BC-4C88-BC03-CB07D8B108C3}" dt="2021-04-13T09:55:53.200" v="1914" actId="1036"/>
          <ac:spMkLst>
            <pc:docMk/>
            <pc:sldMk cId="2974616289" sldId="257"/>
            <ac:spMk id="42" creationId="{D6F2CE40-17BF-4FEB-960A-24622FF13599}"/>
          </ac:spMkLst>
        </pc:spChg>
        <pc:picChg chg="mod">
          <ac:chgData name="Xavier FRANZIN" userId="07e54424-00d8-4738-b3b7-1dd4cf76cd91" providerId="ADAL" clId="{300F2144-F6BC-4C88-BC03-CB07D8B108C3}" dt="2021-04-13T09:55:12.593" v="1852" actId="1036"/>
          <ac:picMkLst>
            <pc:docMk/>
            <pc:sldMk cId="2974616289" sldId="257"/>
            <ac:picMk id="9" creationId="{B129169B-E2A2-4046-863E-8F81985A44B6}"/>
          </ac:picMkLst>
        </pc:picChg>
        <pc:picChg chg="mod">
          <ac:chgData name="Xavier FRANZIN" userId="07e54424-00d8-4738-b3b7-1dd4cf76cd91" providerId="ADAL" clId="{300F2144-F6BC-4C88-BC03-CB07D8B108C3}" dt="2021-04-13T09:55:15.818" v="1862" actId="1036"/>
          <ac:picMkLst>
            <pc:docMk/>
            <pc:sldMk cId="2974616289" sldId="257"/>
            <ac:picMk id="23" creationId="{8C15E1B5-4C48-4581-8EF8-629E897A5444}"/>
          </ac:picMkLst>
        </pc:picChg>
        <pc:cxnChg chg="mod">
          <ac:chgData name="Xavier FRANZIN" userId="07e54424-00d8-4738-b3b7-1dd4cf76cd91" providerId="ADAL" clId="{300F2144-F6BC-4C88-BC03-CB07D8B108C3}" dt="2021-04-13T09:56:13.133" v="1917" actId="14100"/>
          <ac:cxnSpMkLst>
            <pc:docMk/>
            <pc:sldMk cId="2974616289" sldId="257"/>
            <ac:cxnSpMk id="10" creationId="{50F44C56-75D4-45E0-9146-1AEA5F4DCDA1}"/>
          </ac:cxnSpMkLst>
        </pc:cxnChg>
        <pc:cxnChg chg="mod">
          <ac:chgData name="Xavier FRANZIN" userId="07e54424-00d8-4738-b3b7-1dd4cf76cd91" providerId="ADAL" clId="{300F2144-F6BC-4C88-BC03-CB07D8B108C3}" dt="2021-04-13T09:41:31.099" v="1087"/>
          <ac:cxnSpMkLst>
            <pc:docMk/>
            <pc:sldMk cId="2974616289" sldId="257"/>
            <ac:cxnSpMk id="12" creationId="{23D3C5FC-D8B3-4235-96F7-29CEF5355FB0}"/>
          </ac:cxnSpMkLst>
        </pc:cxnChg>
        <pc:cxnChg chg="mod">
          <ac:chgData name="Xavier FRANZIN" userId="07e54424-00d8-4738-b3b7-1dd4cf76cd91" providerId="ADAL" clId="{300F2144-F6BC-4C88-BC03-CB07D8B108C3}" dt="2021-04-13T09:56:06.100" v="1915" actId="1076"/>
          <ac:cxnSpMkLst>
            <pc:docMk/>
            <pc:sldMk cId="2974616289" sldId="257"/>
            <ac:cxnSpMk id="21" creationId="{4B06650D-5CB5-427A-A85F-F84589ACA6AF}"/>
          </ac:cxnSpMkLst>
        </pc:cxnChg>
        <pc:cxnChg chg="del mod">
          <ac:chgData name="Xavier FRANZIN" userId="07e54424-00d8-4738-b3b7-1dd4cf76cd91" providerId="ADAL" clId="{300F2144-F6BC-4C88-BC03-CB07D8B108C3}" dt="2021-04-13T09:54:14.219" v="1837" actId="478"/>
          <ac:cxnSpMkLst>
            <pc:docMk/>
            <pc:sldMk cId="2974616289" sldId="257"/>
            <ac:cxnSpMk id="25" creationId="{C29557B8-2106-4D29-BE95-F5CE1D23FE87}"/>
          </ac:cxnSpMkLst>
        </pc:cxnChg>
        <pc:cxnChg chg="add mod">
          <ac:chgData name="Xavier FRANZIN" userId="07e54424-00d8-4738-b3b7-1dd4cf76cd91" providerId="ADAL" clId="{300F2144-F6BC-4C88-BC03-CB07D8B108C3}" dt="2021-04-13T09:56:09.910" v="1916" actId="14100"/>
          <ac:cxnSpMkLst>
            <pc:docMk/>
            <pc:sldMk cId="2974616289" sldId="257"/>
            <ac:cxnSpMk id="29" creationId="{29314128-EA40-437B-BDCE-27FB844D5D2A}"/>
          </ac:cxnSpMkLst>
        </pc:cxnChg>
        <pc:cxnChg chg="mod">
          <ac:chgData name="Xavier FRANZIN" userId="07e54424-00d8-4738-b3b7-1dd4cf76cd91" providerId="ADAL" clId="{300F2144-F6BC-4C88-BC03-CB07D8B108C3}" dt="2021-04-13T09:55:34.158" v="1892" actId="1035"/>
          <ac:cxnSpMkLst>
            <pc:docMk/>
            <pc:sldMk cId="2974616289" sldId="257"/>
            <ac:cxnSpMk id="32" creationId="{44359A52-DBD1-4672-9A7A-8C9F6F8D3560}"/>
          </ac:cxnSpMkLst>
        </pc:cxnChg>
        <pc:cxnChg chg="mod">
          <ac:chgData name="Xavier FRANZIN" userId="07e54424-00d8-4738-b3b7-1dd4cf76cd91" providerId="ADAL" clId="{300F2144-F6BC-4C88-BC03-CB07D8B108C3}" dt="2021-04-13T09:56:19.458" v="1918" actId="1076"/>
          <ac:cxnSpMkLst>
            <pc:docMk/>
            <pc:sldMk cId="2974616289" sldId="257"/>
            <ac:cxnSpMk id="37" creationId="{E1C3F156-F6B9-40CA-BA20-BF685ECCB091}"/>
          </ac:cxnSpMkLst>
        </pc:cxnChg>
        <pc:cxnChg chg="mod">
          <ac:chgData name="Xavier FRANZIN" userId="07e54424-00d8-4738-b3b7-1dd4cf76cd91" providerId="ADAL" clId="{300F2144-F6BC-4C88-BC03-CB07D8B108C3}" dt="2021-04-13T09:55:43.017" v="1903" actId="1036"/>
          <ac:cxnSpMkLst>
            <pc:docMk/>
            <pc:sldMk cId="2974616289" sldId="257"/>
            <ac:cxnSpMk id="38" creationId="{454CB666-8FDC-404D-B96D-3271FB33D023}"/>
          </ac:cxnSpMkLst>
        </pc:cxnChg>
        <pc:cxnChg chg="mod">
          <ac:chgData name="Xavier FRANZIN" userId="07e54424-00d8-4738-b3b7-1dd4cf76cd91" providerId="ADAL" clId="{300F2144-F6BC-4C88-BC03-CB07D8B108C3}" dt="2021-04-13T09:55:24.712" v="1880" actId="1036"/>
          <ac:cxnSpMkLst>
            <pc:docMk/>
            <pc:sldMk cId="2974616289" sldId="257"/>
            <ac:cxnSpMk id="39" creationId="{40BF3555-1F01-482A-9206-601105FD9358}"/>
          </ac:cxnSpMkLst>
        </pc:cxnChg>
      </pc:sldChg>
      <pc:sldChg chg="modSp mod">
        <pc:chgData name="Xavier FRANZIN" userId="07e54424-00d8-4738-b3b7-1dd4cf76cd91" providerId="ADAL" clId="{300F2144-F6BC-4C88-BC03-CB07D8B108C3}" dt="2021-04-13T09:42:54.187" v="1166" actId="20577"/>
        <pc:sldMkLst>
          <pc:docMk/>
          <pc:sldMk cId="1189892369" sldId="267"/>
        </pc:sldMkLst>
        <pc:spChg chg="mod">
          <ac:chgData name="Xavier FRANZIN" userId="07e54424-00d8-4738-b3b7-1dd4cf76cd91" providerId="ADAL" clId="{300F2144-F6BC-4C88-BC03-CB07D8B108C3}" dt="2021-04-13T09:42:28.268" v="1133" actId="255"/>
          <ac:spMkLst>
            <pc:docMk/>
            <pc:sldMk cId="1189892369" sldId="267"/>
            <ac:spMk id="2" creationId="{00000000-0000-0000-0000-000000000000}"/>
          </ac:spMkLst>
        </pc:spChg>
        <pc:spChg chg="mod">
          <ac:chgData name="Xavier FRANZIN" userId="07e54424-00d8-4738-b3b7-1dd4cf76cd91" providerId="ADAL" clId="{300F2144-F6BC-4C88-BC03-CB07D8B108C3}" dt="2021-04-13T09:42:54.187" v="1166" actId="20577"/>
          <ac:spMkLst>
            <pc:docMk/>
            <pc:sldMk cId="1189892369" sldId="267"/>
            <ac:spMk id="13" creationId="{31C31144-63D0-4481-9D8F-F20C3C2EDA65}"/>
          </ac:spMkLst>
        </pc:spChg>
      </pc:sldChg>
      <pc:sldChg chg="modSp mod">
        <pc:chgData name="Xavier FRANZIN" userId="07e54424-00d8-4738-b3b7-1dd4cf76cd91" providerId="ADAL" clId="{300F2144-F6BC-4C88-BC03-CB07D8B108C3}" dt="2021-04-13T09:24:32.729" v="277" actId="20577"/>
        <pc:sldMkLst>
          <pc:docMk/>
          <pc:sldMk cId="3921294333" sldId="270"/>
        </pc:sldMkLst>
        <pc:spChg chg="mod">
          <ac:chgData name="Xavier FRANZIN" userId="07e54424-00d8-4738-b3b7-1dd4cf76cd91" providerId="ADAL" clId="{300F2144-F6BC-4C88-BC03-CB07D8B108C3}" dt="2021-04-13T09:20:34.262" v="23" actId="20577"/>
          <ac:spMkLst>
            <pc:docMk/>
            <pc:sldMk cId="3921294333" sldId="270"/>
            <ac:spMk id="2" creationId="{00000000-0000-0000-0000-000000000000}"/>
          </ac:spMkLst>
        </pc:spChg>
        <pc:spChg chg="mod">
          <ac:chgData name="Xavier FRANZIN" userId="07e54424-00d8-4738-b3b7-1dd4cf76cd91" providerId="ADAL" clId="{300F2144-F6BC-4C88-BC03-CB07D8B108C3}" dt="2021-04-13T09:24:32.729" v="277" actId="20577"/>
          <ac:spMkLst>
            <pc:docMk/>
            <pc:sldMk cId="3921294333" sldId="270"/>
            <ac:spMk id="3" creationId="{00000000-0000-0000-0000-000000000000}"/>
          </ac:spMkLst>
        </pc:spChg>
        <pc:picChg chg="mod">
          <ac:chgData name="Xavier FRANZIN" userId="07e54424-00d8-4738-b3b7-1dd4cf76cd91" providerId="ADAL" clId="{300F2144-F6BC-4C88-BC03-CB07D8B108C3}" dt="2021-04-13T09:22:11.537" v="155" actId="1076"/>
          <ac:picMkLst>
            <pc:docMk/>
            <pc:sldMk cId="3921294333" sldId="270"/>
            <ac:picMk id="5" creationId="{C4E3CF96-F765-4AFD-B97C-D7A40545585B}"/>
          </ac:picMkLst>
        </pc:picChg>
      </pc:sldChg>
      <pc:sldChg chg="modSp mod">
        <pc:chgData name="Xavier FRANZIN" userId="07e54424-00d8-4738-b3b7-1dd4cf76cd91" providerId="ADAL" clId="{300F2144-F6BC-4C88-BC03-CB07D8B108C3}" dt="2021-04-13T09:50:38.014" v="1736" actId="5793"/>
        <pc:sldMkLst>
          <pc:docMk/>
          <pc:sldMk cId="3845580847" sldId="279"/>
        </pc:sldMkLst>
        <pc:spChg chg="mod">
          <ac:chgData name="Xavier FRANZIN" userId="07e54424-00d8-4738-b3b7-1dd4cf76cd91" providerId="ADAL" clId="{300F2144-F6BC-4C88-BC03-CB07D8B108C3}" dt="2021-04-13T09:43:16.530" v="1200" actId="20577"/>
          <ac:spMkLst>
            <pc:docMk/>
            <pc:sldMk cId="3845580847" sldId="279"/>
            <ac:spMk id="2" creationId="{00000000-0000-0000-0000-000000000000}"/>
          </ac:spMkLst>
        </pc:spChg>
        <pc:spChg chg="mod">
          <ac:chgData name="Xavier FRANZIN" userId="07e54424-00d8-4738-b3b7-1dd4cf76cd91" providerId="ADAL" clId="{300F2144-F6BC-4C88-BC03-CB07D8B108C3}" dt="2021-04-13T09:50:38.014" v="1736" actId="5793"/>
          <ac:spMkLst>
            <pc:docMk/>
            <pc:sldMk cId="3845580847" sldId="279"/>
            <ac:spMk id="6" creationId="{53A4AC60-B214-4294-BFE6-E58043D599FF}"/>
          </ac:spMkLst>
        </pc:spChg>
      </pc:sldChg>
      <pc:sldChg chg="modSp mod">
        <pc:chgData name="Xavier FRANZIN" userId="07e54424-00d8-4738-b3b7-1dd4cf76cd91" providerId="ADAL" clId="{300F2144-F6BC-4C88-BC03-CB07D8B108C3}" dt="2021-04-13T09:42:00.476" v="1098" actId="20577"/>
        <pc:sldMkLst>
          <pc:docMk/>
          <pc:sldMk cId="1925426764" sldId="280"/>
        </pc:sldMkLst>
        <pc:spChg chg="mod">
          <ac:chgData name="Xavier FRANZIN" userId="07e54424-00d8-4738-b3b7-1dd4cf76cd91" providerId="ADAL" clId="{300F2144-F6BC-4C88-BC03-CB07D8B108C3}" dt="2021-04-13T09:42:00.476" v="1098" actId="20577"/>
          <ac:spMkLst>
            <pc:docMk/>
            <pc:sldMk cId="1925426764" sldId="280"/>
            <ac:spMk id="2" creationId="{00000000-0000-0000-0000-000000000000}"/>
          </ac:spMkLst>
        </pc:spChg>
      </pc:sldChg>
      <pc:sldChg chg="modSp mod">
        <pc:chgData name="Xavier FRANZIN" userId="07e54424-00d8-4738-b3b7-1dd4cf76cd91" providerId="ADAL" clId="{300F2144-F6BC-4C88-BC03-CB07D8B108C3}" dt="2021-04-13T09:35:37.452" v="695" actId="113"/>
        <pc:sldMkLst>
          <pc:docMk/>
          <pc:sldMk cId="2615874996" sldId="281"/>
        </pc:sldMkLst>
        <pc:spChg chg="mod">
          <ac:chgData name="Xavier FRANZIN" userId="07e54424-00d8-4738-b3b7-1dd4cf76cd91" providerId="ADAL" clId="{300F2144-F6BC-4C88-BC03-CB07D8B108C3}" dt="2021-04-13T09:31:39.911" v="495" actId="20577"/>
          <ac:spMkLst>
            <pc:docMk/>
            <pc:sldMk cId="2615874996" sldId="281"/>
            <ac:spMk id="2" creationId="{00000000-0000-0000-0000-000000000000}"/>
          </ac:spMkLst>
        </pc:spChg>
        <pc:spChg chg="mod">
          <ac:chgData name="Xavier FRANZIN" userId="07e54424-00d8-4738-b3b7-1dd4cf76cd91" providerId="ADAL" clId="{300F2144-F6BC-4C88-BC03-CB07D8B108C3}" dt="2021-04-13T09:35:37.452" v="695" actId="113"/>
          <ac:spMkLst>
            <pc:docMk/>
            <pc:sldMk cId="2615874996" sldId="281"/>
            <ac:spMk id="3" creationId="{00000000-0000-0000-0000-000000000000}"/>
          </ac:spMkLst>
        </pc:spChg>
      </pc:sldChg>
      <pc:sldChg chg="addSp delSp modSp mod">
        <pc:chgData name="Xavier FRANZIN" userId="07e54424-00d8-4738-b3b7-1dd4cf76cd91" providerId="ADAL" clId="{300F2144-F6BC-4C88-BC03-CB07D8B108C3}" dt="2021-04-13T09:51:47.096" v="1746" actId="20577"/>
        <pc:sldMkLst>
          <pc:docMk/>
          <pc:sldMk cId="126524538" sldId="282"/>
        </pc:sldMkLst>
        <pc:spChg chg="mod">
          <ac:chgData name="Xavier FRANZIN" userId="07e54424-00d8-4738-b3b7-1dd4cf76cd91" providerId="ADAL" clId="{300F2144-F6BC-4C88-BC03-CB07D8B108C3}" dt="2021-04-13T09:51:47.096" v="1746" actId="20577"/>
          <ac:spMkLst>
            <pc:docMk/>
            <pc:sldMk cId="126524538" sldId="282"/>
            <ac:spMk id="2" creationId="{00000000-0000-0000-0000-000000000000}"/>
          </ac:spMkLst>
        </pc:spChg>
        <pc:spChg chg="mod">
          <ac:chgData name="Xavier FRANZIN" userId="07e54424-00d8-4738-b3b7-1dd4cf76cd91" providerId="ADAL" clId="{300F2144-F6BC-4C88-BC03-CB07D8B108C3}" dt="2021-04-13T09:51:37.980" v="1742" actId="20577"/>
          <ac:spMkLst>
            <pc:docMk/>
            <pc:sldMk cId="126524538" sldId="282"/>
            <ac:spMk id="3" creationId="{00000000-0000-0000-0000-000000000000}"/>
          </ac:spMkLst>
        </pc:spChg>
        <pc:spChg chg="mod">
          <ac:chgData name="Xavier FRANZIN" userId="07e54424-00d8-4738-b3b7-1dd4cf76cd91" providerId="ADAL" clId="{300F2144-F6BC-4C88-BC03-CB07D8B108C3}" dt="2021-04-13T09:26:15.268" v="281" actId="6549"/>
          <ac:spMkLst>
            <pc:docMk/>
            <pc:sldMk cId="126524538" sldId="282"/>
            <ac:spMk id="6" creationId="{EE1393AB-BBE8-4A2B-9450-2387EBA6D2CA}"/>
          </ac:spMkLst>
        </pc:spChg>
        <pc:spChg chg="add mod">
          <ac:chgData name="Xavier FRANZIN" userId="07e54424-00d8-4738-b3b7-1dd4cf76cd91" providerId="ADAL" clId="{300F2144-F6BC-4C88-BC03-CB07D8B108C3}" dt="2021-04-13T09:28:45.607" v="381" actId="1076"/>
          <ac:spMkLst>
            <pc:docMk/>
            <pc:sldMk cId="126524538" sldId="282"/>
            <ac:spMk id="8" creationId="{C691152C-0D4E-4CB5-A53F-5E5022F59852}"/>
          </ac:spMkLst>
        </pc:spChg>
        <pc:spChg chg="add mod">
          <ac:chgData name="Xavier FRANZIN" userId="07e54424-00d8-4738-b3b7-1dd4cf76cd91" providerId="ADAL" clId="{300F2144-F6BC-4C88-BC03-CB07D8B108C3}" dt="2021-04-13T09:27:16.516" v="292" actId="1076"/>
          <ac:spMkLst>
            <pc:docMk/>
            <pc:sldMk cId="126524538" sldId="282"/>
            <ac:spMk id="9" creationId="{657B5E82-EB08-467C-B1F4-CAE073F16155}"/>
          </ac:spMkLst>
        </pc:spChg>
        <pc:picChg chg="mod">
          <ac:chgData name="Xavier FRANZIN" userId="07e54424-00d8-4738-b3b7-1dd4cf76cd91" providerId="ADAL" clId="{300F2144-F6BC-4C88-BC03-CB07D8B108C3}" dt="2021-04-13T09:28:36.517" v="377" actId="1076"/>
          <ac:picMkLst>
            <pc:docMk/>
            <pc:sldMk cId="126524538" sldId="282"/>
            <ac:picMk id="5" creationId="{213851EC-E23A-4403-A1DB-0BC9079F33C6}"/>
          </ac:picMkLst>
        </pc:picChg>
        <pc:cxnChg chg="del mod">
          <ac:chgData name="Xavier FRANZIN" userId="07e54424-00d8-4738-b3b7-1dd4cf76cd91" providerId="ADAL" clId="{300F2144-F6BC-4C88-BC03-CB07D8B108C3}" dt="2021-04-13T09:28:18.159" v="371" actId="478"/>
          <ac:cxnSpMkLst>
            <pc:docMk/>
            <pc:sldMk cId="126524538" sldId="282"/>
            <ac:cxnSpMk id="7" creationId="{8CDC9158-5FA7-4E1C-A77D-213B5F52B2DC}"/>
          </ac:cxnSpMkLst>
        </pc:cxnChg>
        <pc:cxnChg chg="add mod">
          <ac:chgData name="Xavier FRANZIN" userId="07e54424-00d8-4738-b3b7-1dd4cf76cd91" providerId="ADAL" clId="{300F2144-F6BC-4C88-BC03-CB07D8B108C3}" dt="2021-04-13T09:31:19.556" v="478" actId="14100"/>
          <ac:cxnSpMkLst>
            <pc:docMk/>
            <pc:sldMk cId="126524538" sldId="282"/>
            <ac:cxnSpMk id="11" creationId="{D3D7E36F-A702-470B-96B3-CC52CBA8B235}"/>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9B2B269C-A6AF-4A41-9045-CF1AA7A16403}" type="datetimeFigureOut">
              <a:rPr lang="de-DE" smtClean="0"/>
              <a:t>13.04.2021</a:t>
            </a:fld>
            <a:endParaRPr lang="de-DE"/>
          </a:p>
        </p:txBody>
      </p:sp>
      <p:sp>
        <p:nvSpPr>
          <p:cNvPr id="4" name="Fußzeilenplatzhalter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4" y="9428583"/>
            <a:ext cx="2945659" cy="496332"/>
          </a:xfrm>
          <a:prstGeom prst="rect">
            <a:avLst/>
          </a:prstGeom>
        </p:spPr>
        <p:txBody>
          <a:bodyPr vert="horz" lIns="91440" tIns="45720" rIns="91440" bIns="45720" rtlCol="0" anchor="b"/>
          <a:lstStyle>
            <a:lvl1pPr algn="r">
              <a:defRPr sz="1200"/>
            </a:lvl1pPr>
          </a:lstStyle>
          <a:p>
            <a:fld id="{91B3D5EA-85AE-455A-9B54-CF28A33E1D62}" type="slidenum">
              <a:rPr lang="de-DE" smtClean="0"/>
              <a:t>‹N°›</a:t>
            </a:fld>
            <a:endParaRPr lang="de-DE"/>
          </a:p>
        </p:txBody>
      </p:sp>
    </p:spTree>
    <p:extLst>
      <p:ext uri="{BB962C8B-B14F-4D97-AF65-F5344CB8AC3E}">
        <p14:creationId xmlns:p14="http://schemas.microsoft.com/office/powerpoint/2010/main" val="475690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338457C0-2A5D-42ED-8152-F125C472AAE4}" type="datetimeFigureOut">
              <a:rPr lang="de-DE" smtClean="0"/>
              <a:t>13.04.2021</a:t>
            </a:fld>
            <a:endParaRPr lang="de-DE"/>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31CB22CF-D7F3-41DB-B714-0BEA897AB647}" type="slidenum">
              <a:rPr lang="de-DE" smtClean="0"/>
              <a:t>‹N°›</a:t>
            </a:fld>
            <a:endParaRPr lang="de-DE"/>
          </a:p>
        </p:txBody>
      </p:sp>
    </p:spTree>
    <p:extLst>
      <p:ext uri="{BB962C8B-B14F-4D97-AF65-F5344CB8AC3E}">
        <p14:creationId xmlns:p14="http://schemas.microsoft.com/office/powerpoint/2010/main" val="2458631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p:spTree>
      <p:nvGrpSpPr>
        <p:cNvPr id="1" name=""/>
        <p:cNvGrpSpPr/>
        <p:nvPr/>
      </p:nvGrpSpPr>
      <p:grpSpPr>
        <a:xfrm>
          <a:off x="0" y="0"/>
          <a:ext cx="0" cy="0"/>
          <a:chOff x="0" y="0"/>
          <a:chExt cx="0" cy="0"/>
        </a:xfrm>
      </p:grpSpPr>
      <p:grpSp>
        <p:nvGrpSpPr>
          <p:cNvPr id="16" name="Gruppieren 15"/>
          <p:cNvGrpSpPr/>
          <p:nvPr userDrawn="1"/>
        </p:nvGrpSpPr>
        <p:grpSpPr>
          <a:xfrm>
            <a:off x="0" y="827485"/>
            <a:ext cx="9144000" cy="216698"/>
            <a:chOff x="0" y="827484"/>
            <a:chExt cx="9144000" cy="216698"/>
          </a:xfrm>
        </p:grpSpPr>
        <p:sp>
          <p:nvSpPr>
            <p:cNvPr id="6" name="Shape 2"/>
            <p:cNvSpPr/>
            <p:nvPr userDrawn="1"/>
          </p:nvSpPr>
          <p:spPr>
            <a:xfrm>
              <a:off x="0" y="827484"/>
              <a:ext cx="9144000" cy="216698"/>
            </a:xfrm>
            <a:prstGeom prst="rect">
              <a:avLst/>
            </a:prstGeom>
            <a:solidFill>
              <a:srgbClr val="D40139"/>
            </a:solidFill>
            <a:ln w="12700" cap="flat">
              <a:noFill/>
              <a:miter lim="400000"/>
            </a:ln>
            <a:effectLst/>
          </p:spPr>
          <p:txBody>
            <a:bodyPr wrap="square" lIns="45718" tIns="45718" rIns="45718" bIns="45718" numCol="1" anchor="ctr">
              <a:noAutofit/>
            </a:bodyPr>
            <a:lstStyle/>
            <a:p>
              <a:pPr algn="ctr">
                <a:defRPr sz="1800">
                  <a:solidFill>
                    <a:srgbClr val="D40139"/>
                  </a:solidFill>
                  <a:latin typeface="Calibri"/>
                  <a:ea typeface="Calibri"/>
                  <a:cs typeface="Calibri"/>
                  <a:sym typeface="Calibri"/>
                </a:defRPr>
              </a:pPr>
              <a:endParaRPr lang="de-DE" noProof="0" dirty="0"/>
            </a:p>
          </p:txBody>
        </p:sp>
        <p:sp>
          <p:nvSpPr>
            <p:cNvPr id="7" name="Shape 3"/>
            <p:cNvSpPr/>
            <p:nvPr/>
          </p:nvSpPr>
          <p:spPr>
            <a:xfrm>
              <a:off x="6443662" y="827484"/>
              <a:ext cx="2428877" cy="216698"/>
            </a:xfrm>
            <a:prstGeom prst="rect">
              <a:avLst/>
            </a:prstGeom>
            <a:solidFill>
              <a:srgbClr val="FFFFFF"/>
            </a:solidFill>
            <a:ln w="12700" cap="flat">
              <a:noFill/>
              <a:miter lim="400000"/>
            </a:ln>
            <a:effectLst/>
          </p:spPr>
          <p:txBody>
            <a:bodyPr wrap="square" lIns="45718" tIns="45718" rIns="45718" bIns="45718" numCol="1" anchor="ctr">
              <a:noAutofit/>
            </a:bodyPr>
            <a:lstStyle/>
            <a:p>
              <a:pPr algn="ctr">
                <a:defRPr sz="1800">
                  <a:solidFill>
                    <a:srgbClr val="D40139"/>
                  </a:solidFill>
                  <a:latin typeface="Calibri"/>
                  <a:ea typeface="Calibri"/>
                  <a:cs typeface="Calibri"/>
                  <a:sym typeface="Calibri"/>
                </a:defRPr>
              </a:pPr>
              <a:endParaRPr lang="de-DE" noProof="0" dirty="0"/>
            </a:p>
          </p:txBody>
        </p:sp>
      </p:grpSp>
      <p:sp>
        <p:nvSpPr>
          <p:cNvPr id="9" name="Shape 5"/>
          <p:cNvSpPr/>
          <p:nvPr userDrawn="1"/>
        </p:nvSpPr>
        <p:spPr>
          <a:xfrm>
            <a:off x="-2" y="1327928"/>
            <a:ext cx="6408000" cy="0"/>
          </a:xfrm>
          <a:prstGeom prst="line">
            <a:avLst/>
          </a:prstGeom>
          <a:ln w="19050">
            <a:solidFill>
              <a:schemeClr val="tx1"/>
            </a:solidFill>
          </a:ln>
        </p:spPr>
        <p:txBody>
          <a:bodyPr lIns="45718" tIns="45718" rIns="45718" bIns="45718">
            <a:noAutofit/>
          </a:bodyPr>
          <a:lstStyle/>
          <a:p>
            <a:endParaRPr lang="de-DE" noProof="0" dirty="0">
              <a:latin typeface="Arial" panose="020B0604020202020204" pitchFamily="34" charset="0"/>
              <a:cs typeface="Arial" panose="020B0604020202020204" pitchFamily="34" charset="0"/>
            </a:endParaRPr>
          </a:p>
        </p:txBody>
      </p:sp>
      <p:sp>
        <p:nvSpPr>
          <p:cNvPr id="10" name="Shape 6"/>
          <p:cNvSpPr/>
          <p:nvPr userDrawn="1"/>
        </p:nvSpPr>
        <p:spPr>
          <a:xfrm>
            <a:off x="-2" y="2319721"/>
            <a:ext cx="6408000" cy="2"/>
          </a:xfrm>
          <a:prstGeom prst="line">
            <a:avLst/>
          </a:prstGeom>
          <a:ln w="19050">
            <a:solidFill>
              <a:schemeClr val="tx1"/>
            </a:solidFill>
          </a:ln>
        </p:spPr>
        <p:txBody>
          <a:bodyPr lIns="45718" tIns="45718" rIns="45718" bIns="45718">
            <a:noAutofit/>
          </a:bodyPr>
          <a:lstStyle/>
          <a:p>
            <a:endParaRPr lang="de-DE" noProof="0" dirty="0">
              <a:latin typeface="Arial" panose="020B0604020202020204" pitchFamily="34" charset="0"/>
              <a:cs typeface="Arial" panose="020B0604020202020204" pitchFamily="34" charset="0"/>
            </a:endParaRPr>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32240" y="663538"/>
            <a:ext cx="1800000" cy="507600"/>
          </a:xfrm>
          <a:prstGeom prst="rect">
            <a:avLst/>
          </a:prstGeom>
        </p:spPr>
      </p:pic>
      <p:sp>
        <p:nvSpPr>
          <p:cNvPr id="22" name="Textplatzhalter 6"/>
          <p:cNvSpPr>
            <a:spLocks noGrp="1"/>
          </p:cNvSpPr>
          <p:nvPr>
            <p:ph type="body" sz="quarter" idx="13" hasCustomPrompt="1"/>
          </p:nvPr>
        </p:nvSpPr>
        <p:spPr>
          <a:xfrm>
            <a:off x="521680" y="1816683"/>
            <a:ext cx="5885836" cy="398723"/>
          </a:xfrm>
        </p:spPr>
        <p:txBody>
          <a:bodyPr>
            <a:noAutofit/>
          </a:bodyPr>
          <a:lstStyle>
            <a:lvl1pPr marL="0" indent="0">
              <a:buNone/>
              <a:defRPr sz="2400">
                <a:solidFill>
                  <a:schemeClr val="tx1"/>
                </a:solidFill>
              </a:defRPr>
            </a:lvl1pPr>
          </a:lstStyle>
          <a:p>
            <a:pPr lvl="0"/>
            <a:r>
              <a:rPr lang="de-DE" sz="2400" noProof="0" dirty="0">
                <a:latin typeface="Arial" panose="020B0604020202020204" pitchFamily="34" charset="0"/>
                <a:cs typeface="Arial" panose="020B0604020202020204" pitchFamily="34" charset="0"/>
              </a:rPr>
              <a:t>Datum I Ort I Referent</a:t>
            </a:r>
            <a:endParaRPr lang="de-DE" noProof="0" dirty="0"/>
          </a:p>
        </p:txBody>
      </p:sp>
      <p:sp>
        <p:nvSpPr>
          <p:cNvPr id="11" name="Rectangle 2"/>
          <p:cNvSpPr>
            <a:spLocks noGrp="1" noChangeArrowheads="1"/>
          </p:cNvSpPr>
          <p:nvPr>
            <p:ph type="title" hasCustomPrompt="1"/>
          </p:nvPr>
        </p:nvSpPr>
        <p:spPr bwMode="auto">
          <a:xfrm>
            <a:off x="522000" y="1418400"/>
            <a:ext cx="5885998" cy="399600"/>
          </a:xfrm>
          <a:prstGeom prst="rect">
            <a:avLst/>
          </a:prstGeom>
        </p:spPr>
        <p:txBody>
          <a:bodyPr vert="horz" lIns="91440" tIns="45720" rIns="91440" bIns="45720" rtlCol="0" anchor="ctr">
            <a:noAutofit/>
          </a:bodyPr>
          <a:lstStyle>
            <a:lvl1pPr>
              <a:defRPr lang="de-DE" noProof="0" dirty="0"/>
            </a:lvl1pPr>
          </a:lstStyle>
          <a:p>
            <a:pPr marL="0" lvl="0"/>
            <a:r>
              <a:rPr lang="de-DE" noProof="0" dirty="0"/>
              <a:t>TITEL</a:t>
            </a:r>
          </a:p>
        </p:txBody>
      </p:sp>
      <p:pic>
        <p:nvPicPr>
          <p:cNvPr id="1030" name="Picture 6" descr="W:\Marketing\009 PowerPoint-Präsentationen\Fusszeilen\161127 Fusszeil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 y="3178092"/>
            <a:ext cx="9144002" cy="1965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6663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_Titelfolie">
    <p:spTree>
      <p:nvGrpSpPr>
        <p:cNvPr id="1" name=""/>
        <p:cNvGrpSpPr/>
        <p:nvPr/>
      </p:nvGrpSpPr>
      <p:grpSpPr>
        <a:xfrm>
          <a:off x="0" y="0"/>
          <a:ext cx="0" cy="0"/>
          <a:chOff x="0" y="0"/>
          <a:chExt cx="0" cy="0"/>
        </a:xfrm>
      </p:grpSpPr>
      <p:grpSp>
        <p:nvGrpSpPr>
          <p:cNvPr id="4" name="Group 4"/>
          <p:cNvGrpSpPr/>
          <p:nvPr userDrawn="1"/>
        </p:nvGrpSpPr>
        <p:grpSpPr>
          <a:xfrm>
            <a:off x="0" y="827485"/>
            <a:ext cx="9144000" cy="216698"/>
            <a:chOff x="0" y="0"/>
            <a:chExt cx="9144000" cy="288929"/>
          </a:xfrm>
        </p:grpSpPr>
        <p:sp>
          <p:nvSpPr>
            <p:cNvPr id="5" name="Shape 2"/>
            <p:cNvSpPr/>
            <p:nvPr/>
          </p:nvSpPr>
          <p:spPr>
            <a:xfrm>
              <a:off x="0" y="0"/>
              <a:ext cx="9144000" cy="288929"/>
            </a:xfrm>
            <a:prstGeom prst="rect">
              <a:avLst/>
            </a:prstGeom>
            <a:solidFill>
              <a:srgbClr val="D40139"/>
            </a:solidFill>
            <a:ln w="12700" cap="flat">
              <a:noFill/>
              <a:miter lim="400000"/>
            </a:ln>
            <a:effectLst/>
          </p:spPr>
          <p:txBody>
            <a:bodyPr wrap="square" lIns="45718" tIns="45718" rIns="45718" bIns="45718" numCol="1" anchor="ctr">
              <a:noAutofit/>
            </a:bodyPr>
            <a:lstStyle/>
            <a:p>
              <a:pPr algn="ctr">
                <a:defRPr sz="1800">
                  <a:solidFill>
                    <a:srgbClr val="D40139"/>
                  </a:solidFill>
                  <a:latin typeface="Calibri"/>
                  <a:ea typeface="Calibri"/>
                  <a:cs typeface="Calibri"/>
                  <a:sym typeface="Calibri"/>
                </a:defRPr>
              </a:pPr>
              <a:endParaRPr lang="de-DE" noProof="0" dirty="0"/>
            </a:p>
          </p:txBody>
        </p:sp>
        <p:sp>
          <p:nvSpPr>
            <p:cNvPr id="6" name="Shape 3"/>
            <p:cNvSpPr/>
            <p:nvPr/>
          </p:nvSpPr>
          <p:spPr>
            <a:xfrm>
              <a:off x="6443662" y="0"/>
              <a:ext cx="2428877" cy="288929"/>
            </a:xfrm>
            <a:prstGeom prst="rect">
              <a:avLst/>
            </a:prstGeom>
            <a:solidFill>
              <a:srgbClr val="FFFFFF"/>
            </a:solidFill>
            <a:ln w="12700" cap="flat">
              <a:noFill/>
              <a:miter lim="400000"/>
            </a:ln>
            <a:effectLst/>
          </p:spPr>
          <p:txBody>
            <a:bodyPr wrap="square" lIns="45718" tIns="45718" rIns="45718" bIns="45718" numCol="1" anchor="ctr">
              <a:noAutofit/>
            </a:bodyPr>
            <a:lstStyle/>
            <a:p>
              <a:pPr algn="ctr">
                <a:defRPr sz="1800">
                  <a:solidFill>
                    <a:srgbClr val="D40139"/>
                  </a:solidFill>
                  <a:latin typeface="Calibri"/>
                  <a:ea typeface="Calibri"/>
                  <a:cs typeface="Calibri"/>
                  <a:sym typeface="Calibri"/>
                </a:defRPr>
              </a:pPr>
              <a:endParaRPr lang="de-DE" noProof="0" dirty="0"/>
            </a:p>
          </p:txBody>
        </p:sp>
      </p:gr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32240" y="663538"/>
            <a:ext cx="1800000" cy="507600"/>
          </a:xfrm>
          <a:prstGeom prst="rect">
            <a:avLst/>
          </a:prstGeom>
        </p:spPr>
      </p:pic>
      <p:sp>
        <p:nvSpPr>
          <p:cNvPr id="13" name="Shape 749"/>
          <p:cNvSpPr/>
          <p:nvPr userDrawn="1"/>
        </p:nvSpPr>
        <p:spPr>
          <a:xfrm>
            <a:off x="522000" y="1531238"/>
            <a:ext cx="5885998" cy="522447"/>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noAutofit/>
          </a:bodyPr>
          <a:lstStyle/>
          <a:p>
            <a:pPr>
              <a:lnSpc>
                <a:spcPct val="130000"/>
              </a:lnSpc>
              <a:defRPr sz="1200" b="1">
                <a:latin typeface="Arial"/>
                <a:ea typeface="Arial"/>
                <a:cs typeface="Arial"/>
                <a:sym typeface="Arial"/>
              </a:defRPr>
            </a:pPr>
            <a:r>
              <a:rPr lang="de-DE" sz="2400" b="0" noProof="0" dirty="0"/>
              <a:t>Vielen Dank</a:t>
            </a:r>
            <a:r>
              <a:rPr lang="de-DE" sz="2400" b="0" baseline="0" noProof="0" dirty="0"/>
              <a:t> </a:t>
            </a:r>
            <a:r>
              <a:rPr lang="de-DE" sz="2400" b="0" noProof="0" dirty="0"/>
              <a:t>für</a:t>
            </a:r>
            <a:r>
              <a:rPr lang="de-DE" sz="2400" b="0" baseline="0" noProof="0" dirty="0"/>
              <a:t> Ihre Aufmerksamkeit.</a:t>
            </a:r>
            <a:endParaRPr lang="de-DE" sz="2400" b="0" noProof="0" dirty="0"/>
          </a:p>
        </p:txBody>
      </p:sp>
      <p:sp>
        <p:nvSpPr>
          <p:cNvPr id="8" name="Shape 5"/>
          <p:cNvSpPr/>
          <p:nvPr userDrawn="1"/>
        </p:nvSpPr>
        <p:spPr>
          <a:xfrm>
            <a:off x="-2" y="1327928"/>
            <a:ext cx="6408000" cy="0"/>
          </a:xfrm>
          <a:prstGeom prst="line">
            <a:avLst/>
          </a:prstGeom>
          <a:ln w="19050">
            <a:solidFill>
              <a:schemeClr val="tx1"/>
            </a:solidFill>
          </a:ln>
        </p:spPr>
        <p:txBody>
          <a:bodyPr lIns="45718" tIns="45718" rIns="45718" bIns="45718">
            <a:noAutofit/>
          </a:bodyPr>
          <a:lstStyle/>
          <a:p>
            <a:endParaRPr lang="de-DE" noProof="0" dirty="0">
              <a:latin typeface="Arial" panose="020B0604020202020204" pitchFamily="34" charset="0"/>
              <a:cs typeface="Arial" panose="020B0604020202020204" pitchFamily="34" charset="0"/>
            </a:endParaRPr>
          </a:p>
        </p:txBody>
      </p:sp>
      <p:sp>
        <p:nvSpPr>
          <p:cNvPr id="11" name="Shape 6"/>
          <p:cNvSpPr/>
          <p:nvPr userDrawn="1"/>
        </p:nvSpPr>
        <p:spPr>
          <a:xfrm>
            <a:off x="-2" y="2319721"/>
            <a:ext cx="6408000" cy="2"/>
          </a:xfrm>
          <a:prstGeom prst="line">
            <a:avLst/>
          </a:prstGeom>
          <a:ln w="19050">
            <a:solidFill>
              <a:schemeClr val="tx1"/>
            </a:solidFill>
          </a:ln>
        </p:spPr>
        <p:txBody>
          <a:bodyPr lIns="45718" tIns="45718" rIns="45718" bIns="45718">
            <a:noAutofit/>
          </a:bodyPr>
          <a:lstStyle/>
          <a:p>
            <a:endParaRPr lang="de-DE" noProof="0" dirty="0">
              <a:latin typeface="Arial" panose="020B0604020202020204" pitchFamily="34" charset="0"/>
              <a:cs typeface="Arial" panose="020B0604020202020204" pitchFamily="34" charset="0"/>
            </a:endParaRPr>
          </a:p>
        </p:txBody>
      </p:sp>
      <p:pic>
        <p:nvPicPr>
          <p:cNvPr id="14" name="Picture 6" descr="W:\Marketing\009 PowerPoint-Präsentationen\Fusszeilen\161127 Fusszeil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 y="3178092"/>
            <a:ext cx="9144002" cy="1965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645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2_Thank you">
    <p:spTree>
      <p:nvGrpSpPr>
        <p:cNvPr id="1" name=""/>
        <p:cNvGrpSpPr/>
        <p:nvPr/>
      </p:nvGrpSpPr>
      <p:grpSpPr>
        <a:xfrm>
          <a:off x="0" y="0"/>
          <a:ext cx="0" cy="0"/>
          <a:chOff x="0" y="0"/>
          <a:chExt cx="0" cy="0"/>
        </a:xfrm>
      </p:grpSpPr>
      <p:grpSp>
        <p:nvGrpSpPr>
          <p:cNvPr id="4" name="Group 4"/>
          <p:cNvGrpSpPr/>
          <p:nvPr userDrawn="1"/>
        </p:nvGrpSpPr>
        <p:grpSpPr>
          <a:xfrm>
            <a:off x="0" y="827485"/>
            <a:ext cx="9144000" cy="216698"/>
            <a:chOff x="0" y="0"/>
            <a:chExt cx="9144000" cy="288929"/>
          </a:xfrm>
        </p:grpSpPr>
        <p:sp>
          <p:nvSpPr>
            <p:cNvPr id="5" name="Shape 2"/>
            <p:cNvSpPr/>
            <p:nvPr/>
          </p:nvSpPr>
          <p:spPr>
            <a:xfrm>
              <a:off x="0" y="0"/>
              <a:ext cx="9144000" cy="288929"/>
            </a:xfrm>
            <a:prstGeom prst="rect">
              <a:avLst/>
            </a:prstGeom>
            <a:solidFill>
              <a:srgbClr val="D40139"/>
            </a:solidFill>
            <a:ln w="12700" cap="flat">
              <a:noFill/>
              <a:miter lim="400000"/>
            </a:ln>
            <a:effectLst/>
          </p:spPr>
          <p:txBody>
            <a:bodyPr wrap="square" lIns="45718" tIns="45718" rIns="45718" bIns="45718" numCol="1" anchor="ctr">
              <a:noAutofit/>
            </a:bodyPr>
            <a:lstStyle/>
            <a:p>
              <a:pPr algn="ctr">
                <a:defRPr sz="1800">
                  <a:solidFill>
                    <a:srgbClr val="D40139"/>
                  </a:solidFill>
                  <a:latin typeface="Calibri"/>
                  <a:ea typeface="Calibri"/>
                  <a:cs typeface="Calibri"/>
                  <a:sym typeface="Calibri"/>
                </a:defRPr>
              </a:pPr>
              <a:endParaRPr lang="en-GB" noProof="0" dirty="0"/>
            </a:p>
          </p:txBody>
        </p:sp>
        <p:sp>
          <p:nvSpPr>
            <p:cNvPr id="6" name="Shape 3"/>
            <p:cNvSpPr/>
            <p:nvPr/>
          </p:nvSpPr>
          <p:spPr>
            <a:xfrm>
              <a:off x="6443662" y="0"/>
              <a:ext cx="2428877" cy="288929"/>
            </a:xfrm>
            <a:prstGeom prst="rect">
              <a:avLst/>
            </a:prstGeom>
            <a:solidFill>
              <a:srgbClr val="FFFFFF"/>
            </a:solidFill>
            <a:ln w="12700" cap="flat">
              <a:noFill/>
              <a:miter lim="400000"/>
            </a:ln>
            <a:effectLst/>
          </p:spPr>
          <p:txBody>
            <a:bodyPr wrap="square" lIns="45718" tIns="45718" rIns="45718" bIns="45718" numCol="1" anchor="ctr">
              <a:noAutofit/>
            </a:bodyPr>
            <a:lstStyle/>
            <a:p>
              <a:pPr algn="ctr">
                <a:defRPr sz="1800">
                  <a:solidFill>
                    <a:srgbClr val="D40139"/>
                  </a:solidFill>
                  <a:latin typeface="Calibri"/>
                  <a:ea typeface="Calibri"/>
                  <a:cs typeface="Calibri"/>
                  <a:sym typeface="Calibri"/>
                </a:defRPr>
              </a:pPr>
              <a:endParaRPr lang="en-GB" noProof="0" dirty="0"/>
            </a:p>
          </p:txBody>
        </p:sp>
      </p:gr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32240" y="663538"/>
            <a:ext cx="1800000" cy="507600"/>
          </a:xfrm>
          <a:prstGeom prst="rect">
            <a:avLst/>
          </a:prstGeom>
        </p:spPr>
      </p:pic>
      <p:sp>
        <p:nvSpPr>
          <p:cNvPr id="13" name="Shape 749"/>
          <p:cNvSpPr/>
          <p:nvPr userDrawn="1"/>
        </p:nvSpPr>
        <p:spPr>
          <a:xfrm>
            <a:off x="522000" y="1531238"/>
            <a:ext cx="5885998" cy="572460"/>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noAutofit/>
          </a:bodyPr>
          <a:lstStyle/>
          <a:p>
            <a:pPr>
              <a:lnSpc>
                <a:spcPct val="130000"/>
              </a:lnSpc>
              <a:defRPr sz="1200" b="1">
                <a:latin typeface="Arial"/>
                <a:ea typeface="Arial"/>
                <a:cs typeface="Arial"/>
                <a:sym typeface="Arial"/>
              </a:defRPr>
            </a:pPr>
            <a:r>
              <a:rPr lang="en-GB" sz="2400" b="0" noProof="0" dirty="0"/>
              <a:t>Thank you for your attention.</a:t>
            </a:r>
          </a:p>
        </p:txBody>
      </p:sp>
      <p:sp>
        <p:nvSpPr>
          <p:cNvPr id="8" name="Shape 5"/>
          <p:cNvSpPr/>
          <p:nvPr userDrawn="1"/>
        </p:nvSpPr>
        <p:spPr>
          <a:xfrm>
            <a:off x="-2" y="1327928"/>
            <a:ext cx="6408000" cy="0"/>
          </a:xfrm>
          <a:prstGeom prst="line">
            <a:avLst/>
          </a:prstGeom>
          <a:ln w="19050">
            <a:solidFill>
              <a:schemeClr val="tx1"/>
            </a:solidFill>
          </a:ln>
        </p:spPr>
        <p:txBody>
          <a:bodyPr lIns="45718" tIns="45718" rIns="45718" bIns="45718">
            <a:noAutofit/>
          </a:bodyPr>
          <a:lstStyle/>
          <a:p>
            <a:endParaRPr lang="en-GB" noProof="0" dirty="0">
              <a:latin typeface="Arial" panose="020B0604020202020204" pitchFamily="34" charset="0"/>
              <a:cs typeface="Arial" panose="020B0604020202020204" pitchFamily="34" charset="0"/>
            </a:endParaRPr>
          </a:p>
        </p:txBody>
      </p:sp>
      <p:sp>
        <p:nvSpPr>
          <p:cNvPr id="11" name="Shape 6"/>
          <p:cNvSpPr/>
          <p:nvPr userDrawn="1"/>
        </p:nvSpPr>
        <p:spPr>
          <a:xfrm>
            <a:off x="-2" y="2319721"/>
            <a:ext cx="6408000" cy="2"/>
          </a:xfrm>
          <a:prstGeom prst="line">
            <a:avLst/>
          </a:prstGeom>
          <a:ln w="19050">
            <a:solidFill>
              <a:schemeClr val="tx1"/>
            </a:solidFill>
          </a:ln>
        </p:spPr>
        <p:txBody>
          <a:bodyPr lIns="45718" tIns="45718" rIns="45718" bIns="45718">
            <a:noAutofit/>
          </a:bodyPr>
          <a:lstStyle/>
          <a:p>
            <a:endParaRPr lang="en-GB" noProof="0" dirty="0">
              <a:latin typeface="Arial" panose="020B0604020202020204" pitchFamily="34" charset="0"/>
              <a:cs typeface="Arial" panose="020B0604020202020204" pitchFamily="34" charset="0"/>
            </a:endParaRPr>
          </a:p>
        </p:txBody>
      </p:sp>
      <p:pic>
        <p:nvPicPr>
          <p:cNvPr id="12" name="Grafik 11">
            <a:extLst>
              <a:ext uri="{FF2B5EF4-FFF2-40B4-BE49-F238E27FC236}">
                <a16:creationId xmlns:a16="http://schemas.microsoft.com/office/drawing/2014/main" id="{F9358632-8522-48A1-B02A-E9779FF79D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 y="3177947"/>
            <a:ext cx="9144000" cy="1965553"/>
          </a:xfrm>
          <a:prstGeom prst="rect">
            <a:avLst/>
          </a:prstGeom>
        </p:spPr>
      </p:pic>
    </p:spTree>
    <p:extLst>
      <p:ext uri="{BB962C8B-B14F-4D97-AF65-F5344CB8AC3E}">
        <p14:creationId xmlns:p14="http://schemas.microsoft.com/office/powerpoint/2010/main" val="451070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en-GB" dirty="0"/>
          </a:p>
        </p:txBody>
      </p:sp>
      <p:sp>
        <p:nvSpPr>
          <p:cNvPr id="5" name="Textplatzhalter 2"/>
          <p:cNvSpPr>
            <a:spLocks noGrp="1"/>
          </p:cNvSpPr>
          <p:nvPr>
            <p:ph idx="1" hasCustomPrompt="1"/>
          </p:nvPr>
        </p:nvSpPr>
        <p:spPr>
          <a:xfrm>
            <a:off x="359532" y="735546"/>
            <a:ext cx="8352468" cy="3996444"/>
          </a:xfrm>
          <a:prstGeom prst="rect">
            <a:avLst/>
          </a:prstGeom>
        </p:spPr>
        <p:txBody>
          <a:bodyPr vert="horz" lIns="91440" tIns="45720" rIns="91440" bIns="45720" rtlCol="0">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lvl1pPr>
            <a:lvl2pPr marL="742950" marR="0" indent="-28575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lvl2pPr>
            <a:lvl3pPr marL="1143000" marR="0" indent="-2286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lvl3pPr>
            <a:lvl4pPr marL="1600200" marR="0" indent="-2286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lvl4pPr>
            <a:lvl5pPr marL="2057400" marR="0" indent="-2286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 bearbeiten</a:t>
            </a:r>
          </a:p>
          <a:p>
            <a:pPr marL="742950" marR="0" lvl="1" indent="-28575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Zweite Ebene</a:t>
            </a:r>
          </a:p>
          <a:p>
            <a:pPr marL="1143000" marR="0" lvl="2" indent="-2286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Dritte Ebene</a:t>
            </a:r>
          </a:p>
          <a:p>
            <a:pPr marL="1600200" marR="0" lvl="3" indent="-2286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Vierte Ebene</a:t>
            </a:r>
          </a:p>
          <a:p>
            <a:pPr marL="2057400" marR="0" lvl="4" indent="-2286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Fünfte Ebene</a:t>
            </a:r>
          </a:p>
        </p:txBody>
      </p:sp>
      <p:sp>
        <p:nvSpPr>
          <p:cNvPr id="7" name="Fußzeilenplatzhalter 2"/>
          <p:cNvSpPr>
            <a:spLocks noGrp="1"/>
          </p:cNvSpPr>
          <p:nvPr>
            <p:ph type="ftr" sz="quarter" idx="3"/>
          </p:nvPr>
        </p:nvSpPr>
        <p:spPr>
          <a:xfrm>
            <a:off x="359532" y="4824000"/>
            <a:ext cx="7416824" cy="216000"/>
          </a:xfrm>
          <a:prstGeom prst="rect">
            <a:avLst/>
          </a:prstGeom>
        </p:spPr>
        <p:txBody>
          <a:bodyPr>
            <a:noAutofit/>
          </a:bodyPr>
          <a:lstStyle>
            <a:lvl1pPr>
              <a:defRPr sz="1000">
                <a:solidFill>
                  <a:srgbClr val="92999D"/>
                </a:solidFill>
                <a:latin typeface="Arial" panose="020B0604020202020204" pitchFamily="34" charset="0"/>
                <a:cs typeface="Arial" panose="020B0604020202020204" pitchFamily="34" charset="0"/>
              </a:defRPr>
            </a:lvl1pPr>
          </a:lstStyle>
          <a:p>
            <a:endParaRPr lang="de-DE" noProof="0" dirty="0"/>
          </a:p>
        </p:txBody>
      </p:sp>
    </p:spTree>
    <p:extLst>
      <p:ext uri="{BB962C8B-B14F-4D97-AF65-F5344CB8AC3E}">
        <p14:creationId xmlns:p14="http://schemas.microsoft.com/office/powerpoint/2010/main" val="3785643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x Bild q, 2x Text">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noProof="0"/>
              <a:t>Mastertitelformat bearbeiten</a:t>
            </a:r>
            <a:endParaRPr lang="de-DE" noProof="0" dirty="0"/>
          </a:p>
        </p:txBody>
      </p:sp>
      <p:sp>
        <p:nvSpPr>
          <p:cNvPr id="3" name="Fußzeilenplatzhalter 2"/>
          <p:cNvSpPr>
            <a:spLocks noGrp="1"/>
          </p:cNvSpPr>
          <p:nvPr>
            <p:ph type="ftr" sz="quarter" idx="10"/>
          </p:nvPr>
        </p:nvSpPr>
        <p:spPr/>
        <p:txBody>
          <a:bodyPr>
            <a:noAutofit/>
          </a:bodyPr>
          <a:lstStyle/>
          <a:p>
            <a:endParaRPr lang="de-DE" noProof="0" dirty="0"/>
          </a:p>
        </p:txBody>
      </p:sp>
      <p:sp>
        <p:nvSpPr>
          <p:cNvPr id="7" name="Textplatzhalter 6"/>
          <p:cNvSpPr>
            <a:spLocks noGrp="1"/>
          </p:cNvSpPr>
          <p:nvPr>
            <p:ph type="body" sz="quarter" idx="14" hasCustomPrompt="1"/>
          </p:nvPr>
        </p:nvSpPr>
        <p:spPr>
          <a:xfrm>
            <a:off x="2987824" y="2787990"/>
            <a:ext cx="5724636" cy="1944000"/>
          </a:xfrm>
        </p:spPr>
        <p:txBody>
          <a:bodyPr>
            <a:noAutofit/>
          </a:bodyPr>
          <a:lstStyle>
            <a:lvl1pPr marL="266700" indent="-266700">
              <a:defRPr sz="1800"/>
            </a:lvl1pPr>
            <a:lvl2pPr>
              <a:defRPr sz="1600"/>
            </a:lvl2pPr>
            <a:lvl3pPr>
              <a:defRPr sz="1600"/>
            </a:lvl3pPr>
            <a:lvl4pPr>
              <a:defRPr sz="1600"/>
            </a:lvl4pPr>
            <a:lvl5pPr>
              <a:defRPr sz="1600"/>
            </a:lvl5pPr>
          </a:lstStyle>
          <a:p>
            <a:pPr lvl="0"/>
            <a:r>
              <a:rPr lang="de-DE" noProof="0" dirty="0"/>
              <a:t>Textmasterformat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12" name="Bildplatzhalter 3"/>
          <p:cNvSpPr>
            <a:spLocks noGrp="1"/>
          </p:cNvSpPr>
          <p:nvPr>
            <p:ph type="pic" sz="quarter" idx="12"/>
          </p:nvPr>
        </p:nvSpPr>
        <p:spPr>
          <a:xfrm>
            <a:off x="359532" y="720000"/>
            <a:ext cx="2412268" cy="1944000"/>
          </a:xfrm>
        </p:spPr>
        <p:txBody>
          <a:bodyPr>
            <a:noAutofit/>
          </a:bodyPr>
          <a:lstStyle>
            <a:lvl1pPr marL="0" indent="0">
              <a:buNone/>
              <a:defRPr sz="1600"/>
            </a:lvl1pPr>
          </a:lstStyle>
          <a:p>
            <a:r>
              <a:rPr lang="de-DE" noProof="0"/>
              <a:t>Bild durch Klicken auf Symbol hinzufügen</a:t>
            </a:r>
            <a:endParaRPr lang="de-DE" noProof="0" dirty="0"/>
          </a:p>
        </p:txBody>
      </p:sp>
      <p:sp>
        <p:nvSpPr>
          <p:cNvPr id="13" name="Bildplatzhalter 3"/>
          <p:cNvSpPr>
            <a:spLocks noGrp="1"/>
          </p:cNvSpPr>
          <p:nvPr>
            <p:ph type="pic" sz="quarter" idx="15"/>
          </p:nvPr>
        </p:nvSpPr>
        <p:spPr>
          <a:xfrm>
            <a:off x="359072" y="2787986"/>
            <a:ext cx="2412268" cy="1944000"/>
          </a:xfrm>
        </p:spPr>
        <p:txBody>
          <a:bodyPr>
            <a:noAutofit/>
          </a:bodyPr>
          <a:lstStyle>
            <a:lvl1pPr marL="0" indent="0">
              <a:buNone/>
              <a:defRPr sz="1600"/>
            </a:lvl1pPr>
          </a:lstStyle>
          <a:p>
            <a:r>
              <a:rPr lang="de-DE" noProof="0"/>
              <a:t>Bild durch Klicken auf Symbol hinzufügen</a:t>
            </a:r>
            <a:endParaRPr lang="de-DE" noProof="0" dirty="0"/>
          </a:p>
        </p:txBody>
      </p:sp>
      <p:sp>
        <p:nvSpPr>
          <p:cNvPr id="14" name="Textplatzhalter 2"/>
          <p:cNvSpPr>
            <a:spLocks noGrp="1"/>
          </p:cNvSpPr>
          <p:nvPr>
            <p:ph idx="1"/>
          </p:nvPr>
        </p:nvSpPr>
        <p:spPr>
          <a:xfrm>
            <a:off x="2988630" y="714783"/>
            <a:ext cx="5723370" cy="1949218"/>
          </a:xfrm>
          <a:prstGeom prst="rect">
            <a:avLst/>
          </a:prstGeom>
        </p:spPr>
        <p:txBody>
          <a:bodyPr vert="horz" lIns="91440" tIns="45720" rIns="91440" bIns="45720" rtlCol="0">
            <a:noAutofit/>
          </a:bodyPr>
          <a:lstStyle>
            <a:lvl1pPr marL="266700" indent="-266700">
              <a:defRPr sz="1800"/>
            </a:lvl1pPr>
            <a:lvl2pPr>
              <a:defRPr sz="1600"/>
            </a:lvl2pPr>
            <a:lvl3pPr>
              <a:defRPr sz="1600"/>
            </a:lvl3pPr>
            <a:lvl4pPr>
              <a:defRPr sz="1600"/>
            </a:lvl4pPr>
            <a:lvl5pPr>
              <a:defRPr sz="1600"/>
            </a:lvl5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DE" noProof="0" dirty="0"/>
          </a:p>
        </p:txBody>
      </p:sp>
    </p:spTree>
    <p:extLst>
      <p:ext uri="{BB962C8B-B14F-4D97-AF65-F5344CB8AC3E}">
        <p14:creationId xmlns:p14="http://schemas.microsoft.com/office/powerpoint/2010/main" val="379723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x Bild/Text">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noProof="0"/>
              <a:t>Mastertitelformat bearbeiten</a:t>
            </a:r>
            <a:endParaRPr lang="de-DE" noProof="0" dirty="0"/>
          </a:p>
        </p:txBody>
      </p:sp>
      <p:sp>
        <p:nvSpPr>
          <p:cNvPr id="4" name="Inhaltsplatzhalter 2"/>
          <p:cNvSpPr>
            <a:spLocks noGrp="1"/>
          </p:cNvSpPr>
          <p:nvPr>
            <p:ph idx="11" hasCustomPrompt="1"/>
          </p:nvPr>
        </p:nvSpPr>
        <p:spPr>
          <a:xfrm>
            <a:off x="369248" y="720000"/>
            <a:ext cx="2520000" cy="189021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baseline="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5" name="Inhaltsplatzhalter 2"/>
          <p:cNvSpPr>
            <a:spLocks noGrp="1"/>
          </p:cNvSpPr>
          <p:nvPr>
            <p:ph idx="12" hasCustomPrompt="1"/>
          </p:nvPr>
        </p:nvSpPr>
        <p:spPr>
          <a:xfrm>
            <a:off x="3275856" y="720000"/>
            <a:ext cx="2520000" cy="189021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6" name="Inhaltsplatzhalter 2"/>
          <p:cNvSpPr>
            <a:spLocks noGrp="1"/>
          </p:cNvSpPr>
          <p:nvPr>
            <p:ph idx="13" hasCustomPrompt="1"/>
          </p:nvPr>
        </p:nvSpPr>
        <p:spPr>
          <a:xfrm>
            <a:off x="6192000" y="720000"/>
            <a:ext cx="2520000" cy="189021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7" name="Inhaltsplatzhalter 2"/>
          <p:cNvSpPr>
            <a:spLocks noGrp="1"/>
          </p:cNvSpPr>
          <p:nvPr>
            <p:ph idx="14" hasCustomPrompt="1"/>
          </p:nvPr>
        </p:nvSpPr>
        <p:spPr>
          <a:xfrm>
            <a:off x="369248" y="2836632"/>
            <a:ext cx="2520000" cy="189021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8" name="Inhaltsplatzhalter 2"/>
          <p:cNvSpPr>
            <a:spLocks noGrp="1"/>
          </p:cNvSpPr>
          <p:nvPr>
            <p:ph idx="15" hasCustomPrompt="1"/>
          </p:nvPr>
        </p:nvSpPr>
        <p:spPr>
          <a:xfrm>
            <a:off x="3275856" y="2836632"/>
            <a:ext cx="2520000" cy="189021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9" name="Inhaltsplatzhalter 2"/>
          <p:cNvSpPr>
            <a:spLocks noGrp="1"/>
          </p:cNvSpPr>
          <p:nvPr>
            <p:ph idx="16" hasCustomPrompt="1"/>
          </p:nvPr>
        </p:nvSpPr>
        <p:spPr>
          <a:xfrm>
            <a:off x="6192000" y="2836632"/>
            <a:ext cx="2520000" cy="189021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11" name="Fußzeilenplatzhalter 2"/>
          <p:cNvSpPr>
            <a:spLocks noGrp="1"/>
          </p:cNvSpPr>
          <p:nvPr>
            <p:ph type="ftr" sz="quarter" idx="3"/>
          </p:nvPr>
        </p:nvSpPr>
        <p:spPr>
          <a:xfrm>
            <a:off x="359532" y="4824000"/>
            <a:ext cx="7416824" cy="216000"/>
          </a:xfrm>
          <a:prstGeom prst="rect">
            <a:avLst/>
          </a:prstGeom>
        </p:spPr>
        <p:txBody>
          <a:bodyPr>
            <a:noAutofit/>
          </a:bodyPr>
          <a:lstStyle>
            <a:lvl1pPr>
              <a:defRPr sz="1000">
                <a:solidFill>
                  <a:srgbClr val="92999D"/>
                </a:solidFill>
                <a:latin typeface="Arial" panose="020B0604020202020204" pitchFamily="34" charset="0"/>
                <a:cs typeface="Arial" panose="020B0604020202020204" pitchFamily="34" charset="0"/>
              </a:defRPr>
            </a:lvl1pPr>
          </a:lstStyle>
          <a:p>
            <a:endParaRPr lang="de-DE" noProof="0" dirty="0"/>
          </a:p>
        </p:txBody>
      </p:sp>
    </p:spTree>
    <p:extLst>
      <p:ext uri="{BB962C8B-B14F-4D97-AF65-F5344CB8AC3E}">
        <p14:creationId xmlns:p14="http://schemas.microsoft.com/office/powerpoint/2010/main" val="4173639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x Bild, 3x Text">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noProof="0"/>
              <a:t>Mastertitelformat bearbeiten</a:t>
            </a:r>
            <a:endParaRPr lang="de-DE" noProof="0" dirty="0"/>
          </a:p>
        </p:txBody>
      </p:sp>
      <p:sp>
        <p:nvSpPr>
          <p:cNvPr id="4" name="Inhaltsplatzhalter 2"/>
          <p:cNvSpPr>
            <a:spLocks noGrp="1"/>
          </p:cNvSpPr>
          <p:nvPr>
            <p:ph idx="13" hasCustomPrompt="1"/>
          </p:nvPr>
        </p:nvSpPr>
        <p:spPr>
          <a:xfrm>
            <a:off x="3060440" y="720000"/>
            <a:ext cx="5652628" cy="1296000"/>
          </a:xfrm>
          <a:prstGeom prst="rect">
            <a:avLst/>
          </a:prstGeom>
        </p:spPr>
        <p:txBody>
          <a:bodyPr>
            <a:noAutofit/>
          </a:bodyPr>
          <a:lstStyle>
            <a:lvl1pPr marL="266700" indent="-266700">
              <a:defRPr sz="1800"/>
            </a:lvl1pPr>
            <a:lvl3pPr>
              <a:defRPr i="0"/>
            </a:lvl3pPr>
            <a:lvl4pPr>
              <a:defRPr i="0"/>
            </a:lvl4pPr>
            <a:lvl5pPr>
              <a:defRPr i="0"/>
            </a:lvl5pPr>
          </a:lstStyle>
          <a:p>
            <a:pPr lvl="0"/>
            <a:r>
              <a:rPr lang="de-DE" noProof="0" dirty="0"/>
              <a:t>Textmasterformate durch Klicken bearbeiten</a:t>
            </a:r>
          </a:p>
        </p:txBody>
      </p:sp>
      <p:sp>
        <p:nvSpPr>
          <p:cNvPr id="5" name="Bildplatzhalter 3"/>
          <p:cNvSpPr>
            <a:spLocks noGrp="1"/>
          </p:cNvSpPr>
          <p:nvPr>
            <p:ph type="pic" sz="quarter" idx="16"/>
          </p:nvPr>
        </p:nvSpPr>
        <p:spPr>
          <a:xfrm>
            <a:off x="367420" y="720000"/>
            <a:ext cx="2412000" cy="1296000"/>
          </a:xfrm>
        </p:spPr>
        <p:txBody>
          <a:bodyPr>
            <a:noAutofit/>
          </a:bodyPr>
          <a:lstStyle>
            <a:lvl1pPr marL="0" indent="0">
              <a:buNone/>
              <a:defRPr sz="1800"/>
            </a:lvl1pPr>
          </a:lstStyle>
          <a:p>
            <a:r>
              <a:rPr lang="de-DE" noProof="0"/>
              <a:t>Bild durch Klicken auf Symbol hinzufügen</a:t>
            </a:r>
            <a:endParaRPr lang="de-DE" noProof="0" dirty="0"/>
          </a:p>
        </p:txBody>
      </p:sp>
      <p:sp>
        <p:nvSpPr>
          <p:cNvPr id="6" name="Bildplatzhalter 3"/>
          <p:cNvSpPr>
            <a:spLocks noGrp="1"/>
          </p:cNvSpPr>
          <p:nvPr>
            <p:ph type="pic" sz="quarter" idx="17"/>
          </p:nvPr>
        </p:nvSpPr>
        <p:spPr>
          <a:xfrm>
            <a:off x="367420" y="2079567"/>
            <a:ext cx="2412000" cy="1296000"/>
          </a:xfrm>
        </p:spPr>
        <p:txBody>
          <a:bodyPr>
            <a:noAutofit/>
          </a:bodyPr>
          <a:lstStyle>
            <a:lvl1pPr marL="0" indent="0">
              <a:buNone/>
              <a:defRPr sz="1800"/>
            </a:lvl1pPr>
          </a:lstStyle>
          <a:p>
            <a:r>
              <a:rPr lang="de-DE" noProof="0"/>
              <a:t>Bild durch Klicken auf Symbol hinzufügen</a:t>
            </a:r>
            <a:endParaRPr lang="de-DE" noProof="0" dirty="0"/>
          </a:p>
        </p:txBody>
      </p:sp>
      <p:sp>
        <p:nvSpPr>
          <p:cNvPr id="7" name="Bildplatzhalter 3"/>
          <p:cNvSpPr>
            <a:spLocks noGrp="1"/>
          </p:cNvSpPr>
          <p:nvPr>
            <p:ph type="pic" sz="quarter" idx="18"/>
          </p:nvPr>
        </p:nvSpPr>
        <p:spPr>
          <a:xfrm>
            <a:off x="367420" y="3444425"/>
            <a:ext cx="2412000" cy="1296000"/>
          </a:xfrm>
        </p:spPr>
        <p:txBody>
          <a:bodyPr>
            <a:noAutofit/>
          </a:bodyPr>
          <a:lstStyle>
            <a:lvl1pPr marL="0" indent="0">
              <a:buNone/>
              <a:defRPr sz="1800"/>
            </a:lvl1pPr>
          </a:lstStyle>
          <a:p>
            <a:r>
              <a:rPr lang="de-DE" noProof="0"/>
              <a:t>Bild durch Klicken auf Symbol hinzufügen</a:t>
            </a:r>
            <a:endParaRPr lang="de-DE" noProof="0" dirty="0"/>
          </a:p>
        </p:txBody>
      </p:sp>
      <p:sp>
        <p:nvSpPr>
          <p:cNvPr id="8" name="Inhaltsplatzhalter 2"/>
          <p:cNvSpPr>
            <a:spLocks noGrp="1"/>
          </p:cNvSpPr>
          <p:nvPr>
            <p:ph idx="19" hasCustomPrompt="1"/>
          </p:nvPr>
        </p:nvSpPr>
        <p:spPr>
          <a:xfrm>
            <a:off x="3059832" y="2079567"/>
            <a:ext cx="5652628" cy="1296000"/>
          </a:xfrm>
          <a:prstGeom prst="rect">
            <a:avLst/>
          </a:prstGeom>
        </p:spPr>
        <p:txBody>
          <a:bodyPr>
            <a:noAutofit/>
          </a:bodyPr>
          <a:lstStyle>
            <a:lvl1pPr marL="266700" indent="-266700">
              <a:defRPr sz="1800"/>
            </a:lvl1pPr>
            <a:lvl3pPr>
              <a:defRPr i="0"/>
            </a:lvl3pPr>
            <a:lvl4pPr>
              <a:defRPr i="0"/>
            </a:lvl4pPr>
            <a:lvl5pPr>
              <a:defRPr i="0"/>
            </a:lvl5pPr>
          </a:lstStyle>
          <a:p>
            <a:pPr lvl="0"/>
            <a:r>
              <a:rPr lang="de-DE" noProof="0" dirty="0"/>
              <a:t>Textmasterformate durch Klicken bearbeiten</a:t>
            </a:r>
          </a:p>
        </p:txBody>
      </p:sp>
      <p:sp>
        <p:nvSpPr>
          <p:cNvPr id="9" name="Inhaltsplatzhalter 2"/>
          <p:cNvSpPr>
            <a:spLocks noGrp="1"/>
          </p:cNvSpPr>
          <p:nvPr>
            <p:ph idx="20" hasCustomPrompt="1"/>
          </p:nvPr>
        </p:nvSpPr>
        <p:spPr>
          <a:xfrm>
            <a:off x="3059832" y="3444425"/>
            <a:ext cx="5652628" cy="1296000"/>
          </a:xfrm>
          <a:prstGeom prst="rect">
            <a:avLst/>
          </a:prstGeom>
        </p:spPr>
        <p:txBody>
          <a:bodyPr>
            <a:noAutofit/>
          </a:bodyPr>
          <a:lstStyle>
            <a:lvl1pPr marL="266700" indent="-266700">
              <a:defRPr sz="1800"/>
            </a:lvl1pPr>
            <a:lvl3pPr>
              <a:defRPr i="0"/>
            </a:lvl3pPr>
            <a:lvl4pPr>
              <a:defRPr i="0"/>
            </a:lvl4pPr>
            <a:lvl5pPr>
              <a:defRPr i="0"/>
            </a:lvl5pPr>
          </a:lstStyle>
          <a:p>
            <a:pPr lvl="0"/>
            <a:r>
              <a:rPr lang="de-DE" noProof="0" dirty="0"/>
              <a:t>Textmasterformate durch Klicken bearbeiten</a:t>
            </a:r>
          </a:p>
        </p:txBody>
      </p:sp>
      <p:sp>
        <p:nvSpPr>
          <p:cNvPr id="11" name="Fußzeilenplatzhalter 2"/>
          <p:cNvSpPr>
            <a:spLocks noGrp="1"/>
          </p:cNvSpPr>
          <p:nvPr>
            <p:ph type="ftr" sz="quarter" idx="3"/>
          </p:nvPr>
        </p:nvSpPr>
        <p:spPr>
          <a:xfrm>
            <a:off x="359532" y="4824000"/>
            <a:ext cx="7416824" cy="216000"/>
          </a:xfrm>
          <a:prstGeom prst="rect">
            <a:avLst/>
          </a:prstGeom>
        </p:spPr>
        <p:txBody>
          <a:bodyPr>
            <a:noAutofit/>
          </a:bodyPr>
          <a:lstStyle>
            <a:lvl1pPr>
              <a:defRPr sz="1000">
                <a:solidFill>
                  <a:srgbClr val="92999D"/>
                </a:solidFill>
                <a:latin typeface="Arial" panose="020B0604020202020204" pitchFamily="34" charset="0"/>
                <a:cs typeface="Arial" panose="020B0604020202020204" pitchFamily="34" charset="0"/>
              </a:defRPr>
            </a:lvl1pPr>
          </a:lstStyle>
          <a:p>
            <a:endParaRPr lang="de-DE" noProof="0" dirty="0"/>
          </a:p>
        </p:txBody>
      </p:sp>
    </p:spTree>
    <p:extLst>
      <p:ext uri="{BB962C8B-B14F-4D97-AF65-F5344CB8AC3E}">
        <p14:creationId xmlns:p14="http://schemas.microsoft.com/office/powerpoint/2010/main" val="2152378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x Bild od Text">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lvl1pPr>
              <a:defRPr sz="2300"/>
            </a:lvl1pPr>
          </a:lstStyle>
          <a:p>
            <a:r>
              <a:rPr lang="de-DE" noProof="0"/>
              <a:t>Mastertitelformat bearbeiten</a:t>
            </a:r>
            <a:endParaRPr lang="de-DE" noProof="0" dirty="0"/>
          </a:p>
        </p:txBody>
      </p:sp>
      <p:sp>
        <p:nvSpPr>
          <p:cNvPr id="4" name="Inhaltsplatzhalter 2"/>
          <p:cNvSpPr>
            <a:spLocks noGrp="1"/>
          </p:cNvSpPr>
          <p:nvPr>
            <p:ph idx="20" hasCustomPrompt="1"/>
          </p:nvPr>
        </p:nvSpPr>
        <p:spPr>
          <a:xfrm>
            <a:off x="4752000" y="714782"/>
            <a:ext cx="3960000" cy="194400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5" name="Inhaltsplatzhalter 2"/>
          <p:cNvSpPr>
            <a:spLocks noGrp="1"/>
          </p:cNvSpPr>
          <p:nvPr>
            <p:ph idx="22" hasCustomPrompt="1"/>
          </p:nvPr>
        </p:nvSpPr>
        <p:spPr>
          <a:xfrm>
            <a:off x="4752000" y="2795394"/>
            <a:ext cx="3960000" cy="194400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6" name="Inhaltsplatzhalter 2"/>
          <p:cNvSpPr>
            <a:spLocks noGrp="1"/>
          </p:cNvSpPr>
          <p:nvPr>
            <p:ph idx="23" hasCustomPrompt="1"/>
          </p:nvPr>
        </p:nvSpPr>
        <p:spPr>
          <a:xfrm>
            <a:off x="365496" y="714782"/>
            <a:ext cx="3960000" cy="194400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7" name="Inhaltsplatzhalter 2"/>
          <p:cNvSpPr>
            <a:spLocks noGrp="1"/>
          </p:cNvSpPr>
          <p:nvPr>
            <p:ph idx="24" hasCustomPrompt="1"/>
          </p:nvPr>
        </p:nvSpPr>
        <p:spPr>
          <a:xfrm>
            <a:off x="365496" y="2795394"/>
            <a:ext cx="3960000" cy="1944000"/>
          </a:xfrm>
          <a:prstGeom prst="rect">
            <a:avLst/>
          </a:prstGeom>
        </p:spPr>
        <p:txBody>
          <a:bodyPr>
            <a:noAutofit/>
          </a:bodyPr>
          <a:lstStyle>
            <a:lvl1pPr marL="266700" marR="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sz="1800"/>
            </a:lvl1pPr>
            <a:lvl3pPr>
              <a:defRPr i="0"/>
            </a:lvl3pPr>
            <a:lvl4pPr>
              <a:defRPr i="0"/>
            </a:lvl4pPr>
            <a:lvl5pPr>
              <a:defRPr i="0"/>
            </a:lvl5pPr>
          </a:lstStyle>
          <a:p>
            <a:pPr marL="266700" marR="0" lvl="0" indent="-266700" algn="l" defTabSz="914400" rtl="0" eaLnBrk="1" fontAlgn="auto" latinLnBrk="0" hangingPunct="1">
              <a:lnSpc>
                <a:spcPts val="1800"/>
              </a:lnSpc>
              <a:spcBef>
                <a:spcPct val="20000"/>
              </a:spcBef>
              <a:spcAft>
                <a:spcPts val="0"/>
              </a:spcAft>
              <a:buClr>
                <a:srgbClr val="D40139"/>
              </a:buClr>
              <a:buSzTx/>
              <a:buFont typeface="Wingdings" panose="05000000000000000000" pitchFamily="2" charset="2"/>
              <a:buChar char="§"/>
              <a:tabLst/>
              <a:defRPr/>
            </a:pPr>
            <a:r>
              <a:rPr kumimoji="0" lang="de-D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Textmasterformate durch Klicken bearbeiten</a:t>
            </a:r>
          </a:p>
        </p:txBody>
      </p:sp>
      <p:sp>
        <p:nvSpPr>
          <p:cNvPr id="10" name="Fußzeilenplatzhalter 2"/>
          <p:cNvSpPr>
            <a:spLocks noGrp="1"/>
          </p:cNvSpPr>
          <p:nvPr>
            <p:ph type="ftr" sz="quarter" idx="3"/>
          </p:nvPr>
        </p:nvSpPr>
        <p:spPr>
          <a:xfrm>
            <a:off x="359532" y="4824000"/>
            <a:ext cx="7416824" cy="216000"/>
          </a:xfrm>
          <a:prstGeom prst="rect">
            <a:avLst/>
          </a:prstGeom>
        </p:spPr>
        <p:txBody>
          <a:bodyPr>
            <a:noAutofit/>
          </a:bodyPr>
          <a:lstStyle>
            <a:lvl1pPr>
              <a:defRPr sz="1000">
                <a:solidFill>
                  <a:srgbClr val="92999D"/>
                </a:solidFill>
                <a:latin typeface="Arial" panose="020B0604020202020204" pitchFamily="34" charset="0"/>
                <a:cs typeface="Arial" panose="020B0604020202020204" pitchFamily="34" charset="0"/>
              </a:defRPr>
            </a:lvl1pPr>
          </a:lstStyle>
          <a:p>
            <a:endParaRPr lang="de-DE" noProof="0" dirty="0"/>
          </a:p>
        </p:txBody>
      </p:sp>
    </p:spTree>
    <p:extLst>
      <p:ext uri="{BB962C8B-B14F-4D97-AF65-F5344CB8AC3E}">
        <p14:creationId xmlns:p14="http://schemas.microsoft.com/office/powerpoint/2010/main" val="1857991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en-GB" dirty="0"/>
          </a:p>
        </p:txBody>
      </p:sp>
      <p:sp>
        <p:nvSpPr>
          <p:cNvPr id="6" name="Inhaltsplatzhalter 3"/>
          <p:cNvSpPr>
            <a:spLocks noGrp="1"/>
          </p:cNvSpPr>
          <p:nvPr>
            <p:ph sz="half" idx="11"/>
          </p:nvPr>
        </p:nvSpPr>
        <p:spPr>
          <a:xfrm>
            <a:off x="365504" y="718094"/>
            <a:ext cx="4032000" cy="3998656"/>
          </a:xfrm>
        </p:spPr>
        <p:txBody>
          <a:bodyPr>
            <a:noAutofit/>
          </a:bodyPr>
          <a:lstStyle>
            <a:lvl1pPr marL="266700" indent="-266700">
              <a:tabLst/>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DE" noProof="0" dirty="0"/>
          </a:p>
        </p:txBody>
      </p:sp>
      <p:sp>
        <p:nvSpPr>
          <p:cNvPr id="7" name="Inhaltsplatzhalter 5"/>
          <p:cNvSpPr>
            <a:spLocks noGrp="1"/>
          </p:cNvSpPr>
          <p:nvPr>
            <p:ph sz="quarter" idx="4"/>
          </p:nvPr>
        </p:nvSpPr>
        <p:spPr>
          <a:xfrm>
            <a:off x="4680006" y="710474"/>
            <a:ext cx="4032000" cy="4006276"/>
          </a:xfrm>
        </p:spPr>
        <p:txBody>
          <a:bodyPr>
            <a:noAutofit/>
          </a:bodyPr>
          <a:lstStyle>
            <a:lvl1pPr marL="266700" indent="-266700">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DE" noProof="0" dirty="0"/>
          </a:p>
        </p:txBody>
      </p:sp>
      <p:sp>
        <p:nvSpPr>
          <p:cNvPr id="10" name="Fußzeilenplatzhalter 2"/>
          <p:cNvSpPr>
            <a:spLocks noGrp="1"/>
          </p:cNvSpPr>
          <p:nvPr>
            <p:ph type="ftr" sz="quarter" idx="3"/>
          </p:nvPr>
        </p:nvSpPr>
        <p:spPr>
          <a:xfrm>
            <a:off x="359532" y="4824000"/>
            <a:ext cx="7416824" cy="216000"/>
          </a:xfrm>
          <a:prstGeom prst="rect">
            <a:avLst/>
          </a:prstGeom>
        </p:spPr>
        <p:txBody>
          <a:bodyPr>
            <a:noAutofit/>
          </a:bodyPr>
          <a:lstStyle>
            <a:lvl1pPr>
              <a:defRPr sz="1000">
                <a:solidFill>
                  <a:srgbClr val="92999D"/>
                </a:solidFill>
                <a:latin typeface="Arial" panose="020B0604020202020204" pitchFamily="34" charset="0"/>
                <a:cs typeface="Arial" panose="020B0604020202020204" pitchFamily="34" charset="0"/>
              </a:defRPr>
            </a:lvl1pPr>
          </a:lstStyle>
          <a:p>
            <a:endParaRPr lang="de-DE" noProof="0" dirty="0"/>
          </a:p>
        </p:txBody>
      </p:sp>
    </p:spTree>
    <p:extLst>
      <p:ext uri="{BB962C8B-B14F-4D97-AF65-F5344CB8AC3E}">
        <p14:creationId xmlns:p14="http://schemas.microsoft.com/office/powerpoint/2010/main" val="1312104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gleich mit Überschrift">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noProof="0"/>
              <a:t>Mastertitelformat bearbeiten</a:t>
            </a:r>
            <a:endParaRPr lang="de-DE" noProof="0" dirty="0"/>
          </a:p>
        </p:txBody>
      </p:sp>
      <p:sp>
        <p:nvSpPr>
          <p:cNvPr id="4" name="Textplatzhalter 2"/>
          <p:cNvSpPr>
            <a:spLocks noGrp="1"/>
          </p:cNvSpPr>
          <p:nvPr>
            <p:ph type="body" idx="1"/>
          </p:nvPr>
        </p:nvSpPr>
        <p:spPr>
          <a:xfrm>
            <a:off x="365504" y="720000"/>
            <a:ext cx="4032000" cy="30910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a:t>Mastertextformat bearbeiten</a:t>
            </a:r>
          </a:p>
        </p:txBody>
      </p:sp>
      <p:sp>
        <p:nvSpPr>
          <p:cNvPr id="5" name="Inhaltsplatzhalter 3"/>
          <p:cNvSpPr>
            <a:spLocks noGrp="1"/>
          </p:cNvSpPr>
          <p:nvPr>
            <p:ph sz="half" idx="2"/>
          </p:nvPr>
        </p:nvSpPr>
        <p:spPr>
          <a:xfrm>
            <a:off x="365504" y="1203598"/>
            <a:ext cx="4032000" cy="3528392"/>
          </a:xfrm>
        </p:spPr>
        <p:txBody>
          <a:bodyPr>
            <a:no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DE" noProof="0" dirty="0"/>
          </a:p>
        </p:txBody>
      </p:sp>
      <p:sp>
        <p:nvSpPr>
          <p:cNvPr id="6" name="Textplatzhalter 4"/>
          <p:cNvSpPr>
            <a:spLocks noGrp="1"/>
          </p:cNvSpPr>
          <p:nvPr>
            <p:ph type="body" sz="quarter" idx="3"/>
          </p:nvPr>
        </p:nvSpPr>
        <p:spPr>
          <a:xfrm>
            <a:off x="4680000" y="720000"/>
            <a:ext cx="4032000" cy="308700"/>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a:t>Mastertextformat bearbeiten</a:t>
            </a:r>
          </a:p>
        </p:txBody>
      </p:sp>
      <p:sp>
        <p:nvSpPr>
          <p:cNvPr id="7" name="Inhaltsplatzhalter 5"/>
          <p:cNvSpPr>
            <a:spLocks noGrp="1"/>
          </p:cNvSpPr>
          <p:nvPr>
            <p:ph sz="quarter" idx="4"/>
          </p:nvPr>
        </p:nvSpPr>
        <p:spPr>
          <a:xfrm>
            <a:off x="4680006" y="1203598"/>
            <a:ext cx="4032000" cy="3528392"/>
          </a:xfrm>
        </p:spPr>
        <p:txBody>
          <a:bodyPr>
            <a:no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DE" noProof="0" dirty="0"/>
          </a:p>
        </p:txBody>
      </p:sp>
      <p:sp>
        <p:nvSpPr>
          <p:cNvPr id="9" name="Fußzeilenplatzhalter 2"/>
          <p:cNvSpPr>
            <a:spLocks noGrp="1"/>
          </p:cNvSpPr>
          <p:nvPr>
            <p:ph type="ftr" sz="quarter" idx="11"/>
          </p:nvPr>
        </p:nvSpPr>
        <p:spPr>
          <a:xfrm>
            <a:off x="359532" y="4824000"/>
            <a:ext cx="7416824" cy="216000"/>
          </a:xfrm>
          <a:prstGeom prst="rect">
            <a:avLst/>
          </a:prstGeom>
        </p:spPr>
        <p:txBody>
          <a:bodyPr>
            <a:noAutofit/>
          </a:bodyPr>
          <a:lstStyle>
            <a:lvl1pPr>
              <a:defRPr sz="1000">
                <a:solidFill>
                  <a:srgbClr val="92999D"/>
                </a:solidFill>
                <a:latin typeface="Arial" panose="020B0604020202020204" pitchFamily="34" charset="0"/>
                <a:cs typeface="Arial" panose="020B0604020202020204" pitchFamily="34" charset="0"/>
              </a:defRPr>
            </a:lvl1pPr>
          </a:lstStyle>
          <a:p>
            <a:endParaRPr lang="de-DE" noProof="0" dirty="0"/>
          </a:p>
        </p:txBody>
      </p:sp>
    </p:spTree>
    <p:extLst>
      <p:ext uri="{BB962C8B-B14F-4D97-AF65-F5344CB8AC3E}">
        <p14:creationId xmlns:p14="http://schemas.microsoft.com/office/powerpoint/2010/main" val="144510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en-GB" dirty="0"/>
          </a:p>
        </p:txBody>
      </p:sp>
      <p:sp>
        <p:nvSpPr>
          <p:cNvPr id="7" name="Fußzeilenplatzhalter 2"/>
          <p:cNvSpPr>
            <a:spLocks noGrp="1"/>
          </p:cNvSpPr>
          <p:nvPr>
            <p:ph type="ftr" sz="quarter" idx="3"/>
          </p:nvPr>
        </p:nvSpPr>
        <p:spPr>
          <a:xfrm>
            <a:off x="359532" y="4824000"/>
            <a:ext cx="7416824" cy="216000"/>
          </a:xfrm>
          <a:prstGeom prst="rect">
            <a:avLst/>
          </a:prstGeom>
        </p:spPr>
        <p:txBody>
          <a:bodyPr>
            <a:noAutofit/>
          </a:bodyPr>
          <a:lstStyle>
            <a:lvl1pPr>
              <a:defRPr sz="1000">
                <a:solidFill>
                  <a:srgbClr val="92999D"/>
                </a:solidFill>
                <a:latin typeface="Arial" panose="020B0604020202020204" pitchFamily="34" charset="0"/>
                <a:cs typeface="Arial" panose="020B0604020202020204" pitchFamily="34" charset="0"/>
              </a:defRPr>
            </a:lvl1pPr>
          </a:lstStyle>
          <a:p>
            <a:endParaRPr lang="de-DE" noProof="0" dirty="0"/>
          </a:p>
        </p:txBody>
      </p:sp>
      <p:sp>
        <p:nvSpPr>
          <p:cNvPr id="6" name="Bildplatzhalter 2"/>
          <p:cNvSpPr>
            <a:spLocks noGrp="1"/>
          </p:cNvSpPr>
          <p:nvPr>
            <p:ph type="pic" idx="1"/>
          </p:nvPr>
        </p:nvSpPr>
        <p:spPr>
          <a:xfrm>
            <a:off x="1512312" y="720000"/>
            <a:ext cx="5868000" cy="3579942"/>
          </a:xfrm>
        </p:spPr>
        <p:txBody>
          <a:bodyPr>
            <a:no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noProof="0"/>
              <a:t>Bild durch Klicken auf Symbol hinzufügen</a:t>
            </a:r>
            <a:endParaRPr lang="de-DE" noProof="0" dirty="0"/>
          </a:p>
        </p:txBody>
      </p:sp>
      <p:sp>
        <p:nvSpPr>
          <p:cNvPr id="9" name="Textplatzhalter 3"/>
          <p:cNvSpPr>
            <a:spLocks noGrp="1"/>
          </p:cNvSpPr>
          <p:nvPr>
            <p:ph type="body" sz="half" idx="11"/>
          </p:nvPr>
        </p:nvSpPr>
        <p:spPr>
          <a:xfrm>
            <a:off x="1517792" y="4371950"/>
            <a:ext cx="5864864" cy="360000"/>
          </a:xfrm>
        </p:spPr>
        <p:txBody>
          <a:bodyPr>
            <a:noAutofit/>
          </a:bodyPr>
          <a:lstStyle>
            <a:lvl1pPr marL="0" indent="0">
              <a:buNone/>
              <a:defRPr sz="1800" b="1">
                <a:solidFill>
                  <a:srgbClr val="D4013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noProof="0"/>
              <a:t>Mastertextformat bearbeiten</a:t>
            </a:r>
          </a:p>
        </p:txBody>
      </p:sp>
    </p:spTree>
    <p:extLst>
      <p:ext uri="{BB962C8B-B14F-4D97-AF65-F5344CB8AC3E}">
        <p14:creationId xmlns:p14="http://schemas.microsoft.com/office/powerpoint/2010/main" val="2347741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359532" y="735546"/>
            <a:ext cx="8352468" cy="3996444"/>
          </a:xfrm>
          <a:prstGeom prst="rect">
            <a:avLst/>
          </a:prstGeom>
        </p:spPr>
        <p:txBody>
          <a:bodyPr vert="horz" lIns="91440" tIns="45720" rIns="91440" bIns="45720" rtlCol="0">
            <a:noAutofit/>
          </a:bodyPr>
          <a:lstStyle/>
          <a:p>
            <a:pPr lvl="0"/>
            <a:r>
              <a:rPr lang="de-DE" noProof="0" dirty="0"/>
              <a:t>Textmasterformat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7" name="Shape 97"/>
          <p:cNvSpPr/>
          <p:nvPr/>
        </p:nvSpPr>
        <p:spPr>
          <a:xfrm>
            <a:off x="430364" y="574194"/>
            <a:ext cx="8280000" cy="0"/>
          </a:xfrm>
          <a:prstGeom prst="line">
            <a:avLst/>
          </a:prstGeom>
          <a:ln>
            <a:solidFill>
              <a:srgbClr val="D40139"/>
            </a:solidFill>
          </a:ln>
        </p:spPr>
        <p:txBody>
          <a:bodyPr lIns="45718" tIns="45718" rIns="45718" bIns="45718">
            <a:noAutofit/>
          </a:bodyPr>
          <a:lstStyle/>
          <a:p>
            <a:endParaRPr lang="de-DE" noProof="0" dirty="0"/>
          </a:p>
        </p:txBody>
      </p:sp>
      <p:sp>
        <p:nvSpPr>
          <p:cNvPr id="9" name="Foliennummernplatzhalter 3"/>
          <p:cNvSpPr txBox="1">
            <a:spLocks/>
          </p:cNvSpPr>
          <p:nvPr/>
        </p:nvSpPr>
        <p:spPr>
          <a:xfrm>
            <a:off x="7884368" y="4860433"/>
            <a:ext cx="802432" cy="180674"/>
          </a:xfrm>
          <a:prstGeom prst="rect">
            <a:avLst/>
          </a:prstGeom>
        </p:spPr>
        <p:txBody>
          <a:bodyPr anchor="ctr">
            <a:no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base">
              <a:spcBef>
                <a:spcPct val="0"/>
              </a:spcBef>
              <a:spcAft>
                <a:spcPct val="0"/>
              </a:spcAft>
              <a:defRPr/>
            </a:pPr>
            <a:fld id="{EC35B551-82C9-4E0A-9DBE-F8514F5CDAF3}" type="slidenum">
              <a:rPr lang="de-DE" sz="1000" noProof="0" smtClean="0">
                <a:latin typeface="Arial" panose="020B0604020202020204" pitchFamily="34" charset="0"/>
                <a:cs typeface="Arial" panose="020B0604020202020204" pitchFamily="34" charset="0"/>
              </a:rPr>
              <a:pPr algn="r" fontAlgn="base">
                <a:spcBef>
                  <a:spcPct val="0"/>
                </a:spcBef>
                <a:spcAft>
                  <a:spcPct val="0"/>
                </a:spcAft>
                <a:defRPr/>
              </a:pPr>
              <a:t>‹N°›</a:t>
            </a:fld>
            <a:endParaRPr lang="de-DE" sz="1000" noProof="0" dirty="0">
              <a:latin typeface="Arial" panose="020B0604020202020204" pitchFamily="34" charset="0"/>
              <a:cs typeface="Arial" panose="020B0604020202020204" pitchFamily="34" charset="0"/>
            </a:endParaRPr>
          </a:p>
        </p:txBody>
      </p:sp>
      <p:pic>
        <p:nvPicPr>
          <p:cNvPr id="4" name="Grafik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380000" y="110730"/>
            <a:ext cx="1332000" cy="375624"/>
          </a:xfrm>
          <a:prstGeom prst="rect">
            <a:avLst/>
          </a:prstGeom>
        </p:spPr>
      </p:pic>
      <p:sp>
        <p:nvSpPr>
          <p:cNvPr id="11" name="Fußzeilenplatzhalter 2"/>
          <p:cNvSpPr>
            <a:spLocks noGrp="1"/>
          </p:cNvSpPr>
          <p:nvPr>
            <p:ph type="ftr" sz="quarter" idx="3"/>
          </p:nvPr>
        </p:nvSpPr>
        <p:spPr>
          <a:xfrm>
            <a:off x="359532" y="4824000"/>
            <a:ext cx="7416824" cy="216000"/>
          </a:xfrm>
          <a:prstGeom prst="rect">
            <a:avLst/>
          </a:prstGeom>
        </p:spPr>
        <p:txBody>
          <a:bodyPr>
            <a:noAutofit/>
          </a:bodyPr>
          <a:lstStyle>
            <a:lvl1pPr>
              <a:defRPr sz="1000">
                <a:solidFill>
                  <a:srgbClr val="92999D"/>
                </a:solidFill>
                <a:latin typeface="Arial" panose="020B0604020202020204" pitchFamily="34" charset="0"/>
                <a:cs typeface="Arial" panose="020B0604020202020204" pitchFamily="34" charset="0"/>
              </a:defRPr>
            </a:lvl1pPr>
          </a:lstStyle>
          <a:p>
            <a:endParaRPr lang="de-DE" noProof="0" dirty="0"/>
          </a:p>
        </p:txBody>
      </p:sp>
      <p:sp>
        <p:nvSpPr>
          <p:cNvPr id="15" name="Rectangle 2"/>
          <p:cNvSpPr>
            <a:spLocks noGrp="1" noChangeArrowheads="1"/>
          </p:cNvSpPr>
          <p:nvPr>
            <p:ph type="title"/>
          </p:nvPr>
        </p:nvSpPr>
        <p:spPr bwMode="auto">
          <a:xfrm>
            <a:off x="359532" y="175742"/>
            <a:ext cx="7023124" cy="307777"/>
          </a:xfrm>
          <a:prstGeom prst="rect">
            <a:avLst/>
          </a:prstGeom>
        </p:spPr>
        <p:txBody>
          <a:bodyPr vert="horz" lIns="91440" tIns="45720" rIns="91440" bIns="45720" rtlCol="0" anchor="ctr">
            <a:noAutofit/>
          </a:bodyPr>
          <a:lstStyle/>
          <a:p>
            <a:pPr marL="0" lvl="0"/>
            <a:endParaRPr lang="de-DE" noProof="0" dirty="0"/>
          </a:p>
        </p:txBody>
      </p:sp>
    </p:spTree>
    <p:extLst>
      <p:ext uri="{BB962C8B-B14F-4D97-AF65-F5344CB8AC3E}">
        <p14:creationId xmlns:p14="http://schemas.microsoft.com/office/powerpoint/2010/main" val="164536082"/>
      </p:ext>
    </p:extLst>
  </p:cSld>
  <p:clrMap bg1="lt1" tx1="dk1" bg2="lt2" tx2="dk2" accent1="accent1" accent2="accent2" accent3="accent3" accent4="accent4" accent5="accent5" accent6="accent6" hlink="hlink" folHlink="folHlink"/>
  <p:sldLayoutIdLst>
    <p:sldLayoutId id="2147483663" r:id="rId1"/>
    <p:sldLayoutId id="2147483881" r:id="rId2"/>
    <p:sldLayoutId id="2147483874" r:id="rId3"/>
    <p:sldLayoutId id="2147483875" r:id="rId4"/>
    <p:sldLayoutId id="2147483880" r:id="rId5"/>
    <p:sldLayoutId id="2147483876" r:id="rId6"/>
    <p:sldLayoutId id="2147483882" r:id="rId7"/>
    <p:sldLayoutId id="2147483878" r:id="rId8"/>
    <p:sldLayoutId id="2147483883" r:id="rId9"/>
    <p:sldLayoutId id="2147483872" r:id="rId10"/>
    <p:sldLayoutId id="2147483884" r:id="rId11"/>
  </p:sldLayoutIdLst>
  <p:hf hdr="0" dt="0"/>
  <p:txStyles>
    <p:titleStyle>
      <a:lvl1pPr algn="l" defTabSz="914400" rtl="0" eaLnBrk="1" latinLnBrk="0" hangingPunct="1">
        <a:lnSpc>
          <a:spcPts val="2400"/>
        </a:lnSpc>
        <a:spcBef>
          <a:spcPct val="0"/>
        </a:spcBef>
        <a:buNone/>
        <a:defRPr lang="de-DE" sz="2300" kern="1200" cap="all" baseline="0" dirty="0" smtClean="0">
          <a:solidFill>
            <a:srgbClr val="D40139"/>
          </a:solidFill>
          <a:latin typeface="Arial" panose="020B0604020202020204" pitchFamily="34" charset="0"/>
          <a:ea typeface="+mj-ea"/>
          <a:cs typeface="Arial" panose="020B0604020202020204" pitchFamily="34" charset="0"/>
        </a:defRPr>
      </a:lvl1pPr>
    </p:titleStyle>
    <p:bodyStyle>
      <a:lvl1pPr marL="266700" indent="-266700" algn="l" defTabSz="914400" rtl="0" eaLnBrk="1" latinLnBrk="0" hangingPunct="1">
        <a:lnSpc>
          <a:spcPts val="1800"/>
        </a:lnSpc>
        <a:spcBef>
          <a:spcPct val="20000"/>
        </a:spcBef>
        <a:buClr>
          <a:srgbClr val="D40139"/>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ts val="1800"/>
        </a:lnSpc>
        <a:spcBef>
          <a:spcPct val="20000"/>
        </a:spcBef>
        <a:buClr>
          <a:srgbClr val="D40139"/>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ts val="1800"/>
        </a:lnSpc>
        <a:spcBef>
          <a:spcPct val="20000"/>
        </a:spcBef>
        <a:buClr>
          <a:srgbClr val="D40139"/>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ts val="1800"/>
        </a:lnSpc>
        <a:spcBef>
          <a:spcPct val="20000"/>
        </a:spcBef>
        <a:buClr>
          <a:srgbClr val="D40139"/>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1800"/>
        </a:lnSpc>
        <a:spcBef>
          <a:spcPct val="20000"/>
        </a:spcBef>
        <a:buClr>
          <a:srgbClr val="D40139"/>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107504" y="1651870"/>
            <a:ext cx="6714296" cy="399600"/>
          </a:xfrm>
        </p:spPr>
        <p:txBody>
          <a:bodyPr/>
          <a:lstStyle/>
          <a:p>
            <a:pPr algn="ctr"/>
            <a:r>
              <a:rPr lang="de-DE" sz="2400" b="1" dirty="0" err="1"/>
              <a:t>presentation</a:t>
            </a:r>
            <a:r>
              <a:rPr lang="de-DE" sz="2400" b="1" dirty="0"/>
              <a:t> </a:t>
            </a:r>
            <a:br>
              <a:rPr lang="de-DE" sz="2400" b="1" dirty="0"/>
            </a:br>
            <a:br>
              <a:rPr lang="de-DE" sz="2400" b="1" dirty="0"/>
            </a:br>
            <a:r>
              <a:rPr lang="de-DE" sz="2400" b="1" dirty="0"/>
              <a:t>PG 16 NC I PG 16 NO I PG 16 NN</a:t>
            </a:r>
          </a:p>
        </p:txBody>
      </p:sp>
      <p:pic>
        <p:nvPicPr>
          <p:cNvPr id="6" name="Grafik 4">
            <a:extLst>
              <a:ext uri="{FF2B5EF4-FFF2-40B4-BE49-F238E27FC236}">
                <a16:creationId xmlns:a16="http://schemas.microsoft.com/office/drawing/2014/main" id="{3DB30107-DC0A-4F3C-894E-6198668FD9DD}"/>
              </a:ext>
            </a:extLst>
          </p:cNvPr>
          <p:cNvPicPr>
            <a:picLocks noChangeAspect="1"/>
          </p:cNvPicPr>
          <p:nvPr/>
        </p:nvPicPr>
        <p:blipFill>
          <a:blip r:embed="rId2"/>
          <a:stretch>
            <a:fillRect/>
          </a:stretch>
        </p:blipFill>
        <p:spPr>
          <a:xfrm>
            <a:off x="6948264" y="1435654"/>
            <a:ext cx="1460592" cy="1634703"/>
          </a:xfrm>
          <a:prstGeom prst="rect">
            <a:avLst/>
          </a:prstGeom>
        </p:spPr>
      </p:pic>
    </p:spTree>
    <p:extLst>
      <p:ext uri="{BB962C8B-B14F-4D97-AF65-F5344CB8AC3E}">
        <p14:creationId xmlns:p14="http://schemas.microsoft.com/office/powerpoint/2010/main" val="65590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C4E3CF96-F765-4AFD-B97C-D7A40545585B}"/>
              </a:ext>
            </a:extLst>
          </p:cNvPr>
          <p:cNvPicPr>
            <a:picLocks noChangeAspect="1"/>
          </p:cNvPicPr>
          <p:nvPr/>
        </p:nvPicPr>
        <p:blipFill>
          <a:blip r:embed="rId2"/>
          <a:stretch>
            <a:fillRect/>
          </a:stretch>
        </p:blipFill>
        <p:spPr>
          <a:xfrm>
            <a:off x="5364088" y="1275606"/>
            <a:ext cx="2153820" cy="2410567"/>
          </a:xfrm>
          <a:prstGeom prst="rect">
            <a:avLst/>
          </a:prstGeom>
        </p:spPr>
      </p:pic>
      <p:sp>
        <p:nvSpPr>
          <p:cNvPr id="2" name="Titel 1"/>
          <p:cNvSpPr>
            <a:spLocks noGrp="1"/>
          </p:cNvSpPr>
          <p:nvPr>
            <p:ph type="title"/>
          </p:nvPr>
        </p:nvSpPr>
        <p:spPr/>
        <p:txBody>
          <a:bodyPr/>
          <a:lstStyle/>
          <a:p>
            <a:r>
              <a:rPr lang="de-DE" dirty="0"/>
              <a:t>PG 16 NC I PG 16 NO I PG 16 NN</a:t>
            </a:r>
          </a:p>
        </p:txBody>
      </p:sp>
      <p:sp>
        <p:nvSpPr>
          <p:cNvPr id="3" name="Inhaltsplatzhalter 2"/>
          <p:cNvSpPr>
            <a:spLocks noGrp="1"/>
          </p:cNvSpPr>
          <p:nvPr>
            <p:ph idx="1"/>
          </p:nvPr>
        </p:nvSpPr>
        <p:spPr>
          <a:xfrm>
            <a:off x="251520" y="663538"/>
            <a:ext cx="8352468" cy="3996444"/>
          </a:xfrm>
        </p:spPr>
        <p:txBody>
          <a:bodyPr/>
          <a:lstStyle/>
          <a:p>
            <a:endParaRPr lang="de-DE" dirty="0"/>
          </a:p>
          <a:p>
            <a:endParaRPr lang="de-DE" dirty="0"/>
          </a:p>
          <a:p>
            <a:endParaRPr lang="de-DE" dirty="0"/>
          </a:p>
          <a:p>
            <a:r>
              <a:rPr lang="de-DE" u="sng" dirty="0" err="1"/>
              <a:t>Pince</a:t>
            </a:r>
            <a:r>
              <a:rPr lang="de-DE" u="sng" dirty="0"/>
              <a:t> de </a:t>
            </a:r>
            <a:r>
              <a:rPr lang="de-DE" u="sng" dirty="0" err="1"/>
              <a:t>précision</a:t>
            </a:r>
            <a:r>
              <a:rPr lang="de-DE" u="sng" dirty="0"/>
              <a:t> PG 16</a:t>
            </a:r>
          </a:p>
          <a:p>
            <a:pPr lvl="1"/>
            <a:r>
              <a:rPr lang="de-CH" sz="1800" u="sng" dirty="0" err="1"/>
              <a:t>Sécurisation</a:t>
            </a:r>
            <a:r>
              <a:rPr lang="de-CH" sz="1800" u="sng" dirty="0"/>
              <a:t> de la </a:t>
            </a:r>
            <a:r>
              <a:rPr lang="de-CH" sz="1800" u="sng" dirty="0" err="1"/>
              <a:t>force</a:t>
            </a:r>
            <a:r>
              <a:rPr lang="de-CH" sz="1800" u="sng" dirty="0"/>
              <a:t> de </a:t>
            </a:r>
            <a:r>
              <a:rPr lang="de-CH" sz="1800" u="sng" dirty="0" err="1"/>
              <a:t>préhension</a:t>
            </a:r>
            <a:endParaRPr lang="de-CH" sz="1800" u="sng" dirty="0"/>
          </a:p>
          <a:p>
            <a:pPr lvl="1"/>
            <a:r>
              <a:rPr lang="de-DE" sz="1800" u="sng" dirty="0" err="1"/>
              <a:t>Désignation</a:t>
            </a:r>
            <a:endParaRPr lang="de-DE" sz="1800" u="sng" dirty="0"/>
          </a:p>
          <a:p>
            <a:pPr lvl="1"/>
            <a:r>
              <a:rPr lang="de-DE" sz="1800" u="sng" dirty="0"/>
              <a:t>Construction</a:t>
            </a:r>
          </a:p>
          <a:p>
            <a:pPr lvl="1"/>
            <a:r>
              <a:rPr lang="de-CH" sz="1800" u="sng" dirty="0"/>
              <a:t>Plans </a:t>
            </a:r>
            <a:r>
              <a:rPr lang="de-CH" sz="1800" u="sng" dirty="0" err="1"/>
              <a:t>d’encombrement</a:t>
            </a:r>
            <a:r>
              <a:rPr lang="de-CH" sz="1800" u="sng" dirty="0"/>
              <a:t> </a:t>
            </a:r>
          </a:p>
          <a:p>
            <a:pPr lvl="1"/>
            <a:r>
              <a:rPr lang="de-DE" sz="1800" u="sng" dirty="0" err="1"/>
              <a:t>Données</a:t>
            </a:r>
            <a:r>
              <a:rPr lang="de-DE" sz="1800" u="sng" dirty="0"/>
              <a:t> </a:t>
            </a:r>
            <a:r>
              <a:rPr lang="de-DE" sz="1800" u="sng" dirty="0" err="1"/>
              <a:t>techniques</a:t>
            </a:r>
            <a:endParaRPr lang="de-DE" sz="1800" u="sng" dirty="0"/>
          </a:p>
          <a:p>
            <a:pPr lvl="1"/>
            <a:r>
              <a:rPr lang="de-DE" sz="1800" u="sng" dirty="0" err="1"/>
              <a:t>Avantages</a:t>
            </a:r>
            <a:r>
              <a:rPr lang="de-DE" sz="1800" u="sng" dirty="0"/>
              <a:t> </a:t>
            </a:r>
            <a:r>
              <a:rPr lang="de-DE" sz="1800" u="sng" dirty="0" err="1"/>
              <a:t>client</a:t>
            </a:r>
            <a:endParaRPr lang="de-DE" sz="1800" u="sng" dirty="0"/>
          </a:p>
          <a:p>
            <a:pPr lvl="1"/>
            <a:endParaRPr lang="de-DE" dirty="0"/>
          </a:p>
          <a:p>
            <a:pPr lvl="1"/>
            <a:endParaRPr lang="de-DE" dirty="0"/>
          </a:p>
          <a:p>
            <a:pPr lvl="1"/>
            <a:endParaRPr lang="de-DE" dirty="0"/>
          </a:p>
        </p:txBody>
      </p:sp>
      <p:sp>
        <p:nvSpPr>
          <p:cNvPr id="4" name="Fußzeilenplatzhalter 3"/>
          <p:cNvSpPr>
            <a:spLocks noGrp="1"/>
          </p:cNvSpPr>
          <p:nvPr>
            <p:ph type="ftr" sz="quarter" idx="3"/>
          </p:nvPr>
        </p:nvSpPr>
        <p:spPr/>
        <p:txBody>
          <a:bodyPr/>
          <a:lstStyle/>
          <a:p>
            <a:endParaRPr lang="de-DE" noProof="0" dirty="0"/>
          </a:p>
        </p:txBody>
      </p:sp>
    </p:spTree>
    <p:extLst>
      <p:ext uri="{BB962C8B-B14F-4D97-AF65-F5344CB8AC3E}">
        <p14:creationId xmlns:p14="http://schemas.microsoft.com/office/powerpoint/2010/main" val="3921294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9674" y="215108"/>
            <a:ext cx="7023124" cy="307777"/>
          </a:xfrm>
        </p:spPr>
        <p:txBody>
          <a:bodyPr/>
          <a:lstStyle/>
          <a:p>
            <a:r>
              <a:rPr lang="de-CH" sz="1600" dirty="0" err="1"/>
              <a:t>Sécurisation</a:t>
            </a:r>
            <a:r>
              <a:rPr lang="de-CH" sz="1600" dirty="0"/>
              <a:t> de la </a:t>
            </a:r>
            <a:r>
              <a:rPr lang="de-CH" sz="1600" dirty="0" err="1"/>
              <a:t>force</a:t>
            </a:r>
            <a:r>
              <a:rPr lang="de-CH" sz="1600" dirty="0"/>
              <a:t> de </a:t>
            </a:r>
            <a:r>
              <a:rPr lang="de-CH" sz="1600" dirty="0" err="1"/>
              <a:t>préhension</a:t>
            </a:r>
            <a:r>
              <a:rPr lang="de-DE" sz="1600" dirty="0"/>
              <a:t> PG 16 NC I PG 16 NO</a:t>
            </a:r>
          </a:p>
        </p:txBody>
      </p:sp>
      <p:sp>
        <p:nvSpPr>
          <p:cNvPr id="3" name="Inhaltsplatzhalter 2"/>
          <p:cNvSpPr>
            <a:spLocks noGrp="1"/>
          </p:cNvSpPr>
          <p:nvPr>
            <p:ph idx="1"/>
          </p:nvPr>
        </p:nvSpPr>
        <p:spPr>
          <a:xfrm>
            <a:off x="402598" y="411510"/>
            <a:ext cx="8352468" cy="3996444"/>
          </a:xfrm>
        </p:spPr>
        <p:txBody>
          <a:bodyPr/>
          <a:lstStyle/>
          <a:p>
            <a:pPr>
              <a:spcAft>
                <a:spcPts val="1200"/>
              </a:spcAft>
            </a:pPr>
            <a:endParaRPr lang="de-CH" dirty="0"/>
          </a:p>
          <a:p>
            <a:pPr>
              <a:spcAft>
                <a:spcPts val="1200"/>
              </a:spcAft>
            </a:pPr>
            <a:r>
              <a:rPr lang="fr-FR" dirty="0"/>
              <a:t>Les nouvelles pinces PG 16 (PG 16 NC et PG 16 NO) sont équipées d'une sécurisation mécanique de la force de préhension. Le dispositif de sécurisation de la force de préhension mécanique assure une force de préhension minimale même en cas de chute de pression. Elle agit comme une force de fermeture pour la variante NC et comme une force d'ouverture pour la variante NO.</a:t>
            </a:r>
            <a:endParaRPr lang="de-CH" dirty="0"/>
          </a:p>
          <a:p>
            <a:endParaRPr lang="de-CH" dirty="0"/>
          </a:p>
          <a:p>
            <a:pPr marL="457200" lvl="1" indent="0">
              <a:buNone/>
            </a:pPr>
            <a:endParaRPr lang="de-DE" dirty="0"/>
          </a:p>
          <a:p>
            <a:pPr lvl="1"/>
            <a:endParaRPr lang="de-DE" dirty="0"/>
          </a:p>
          <a:p>
            <a:pPr lvl="1"/>
            <a:endParaRPr lang="de-DE" dirty="0"/>
          </a:p>
          <a:p>
            <a:pPr lvl="1"/>
            <a:endParaRPr lang="de-DE" dirty="0"/>
          </a:p>
        </p:txBody>
      </p:sp>
      <p:sp>
        <p:nvSpPr>
          <p:cNvPr id="4" name="Fußzeilenplatzhalter 3"/>
          <p:cNvSpPr>
            <a:spLocks noGrp="1"/>
          </p:cNvSpPr>
          <p:nvPr>
            <p:ph type="ftr" sz="quarter" idx="3"/>
          </p:nvPr>
        </p:nvSpPr>
        <p:spPr/>
        <p:txBody>
          <a:bodyPr/>
          <a:lstStyle/>
          <a:p>
            <a:endParaRPr lang="de-DE" noProof="0" dirty="0"/>
          </a:p>
        </p:txBody>
      </p:sp>
      <p:pic>
        <p:nvPicPr>
          <p:cNvPr id="5" name="Grafik 4">
            <a:extLst>
              <a:ext uri="{FF2B5EF4-FFF2-40B4-BE49-F238E27FC236}">
                <a16:creationId xmlns:a16="http://schemas.microsoft.com/office/drawing/2014/main" id="{213851EC-E23A-4403-A1DB-0BC9079F33C6}"/>
              </a:ext>
            </a:extLst>
          </p:cNvPr>
          <p:cNvPicPr>
            <a:picLocks noChangeAspect="1"/>
          </p:cNvPicPr>
          <p:nvPr/>
        </p:nvPicPr>
        <p:blipFill>
          <a:blip r:embed="rId2"/>
          <a:stretch>
            <a:fillRect/>
          </a:stretch>
        </p:blipFill>
        <p:spPr>
          <a:xfrm>
            <a:off x="1767290" y="2571750"/>
            <a:ext cx="2363287" cy="2167222"/>
          </a:xfrm>
          <a:prstGeom prst="rect">
            <a:avLst/>
          </a:prstGeom>
        </p:spPr>
      </p:pic>
      <p:sp>
        <p:nvSpPr>
          <p:cNvPr id="6" name="Textfeld 5">
            <a:extLst>
              <a:ext uri="{FF2B5EF4-FFF2-40B4-BE49-F238E27FC236}">
                <a16:creationId xmlns:a16="http://schemas.microsoft.com/office/drawing/2014/main" id="{EE1393AB-BBE8-4A2B-9450-2387EBA6D2CA}"/>
              </a:ext>
            </a:extLst>
          </p:cNvPr>
          <p:cNvSpPr txBox="1"/>
          <p:nvPr/>
        </p:nvSpPr>
        <p:spPr>
          <a:xfrm>
            <a:off x="402598" y="2582030"/>
            <a:ext cx="2067367" cy="613662"/>
          </a:xfrm>
          <a:prstGeom prst="rect">
            <a:avLst/>
          </a:prstGeom>
        </p:spPr>
        <p:txBody>
          <a:bodyPr vert="horz" wrap="square" lIns="91440" tIns="45720" rIns="91440" bIns="45720" rtlCol="0" anchor="ctr">
            <a:noAutofit/>
          </a:bodyPr>
          <a:lstStyle/>
          <a:p>
            <a:endParaRPr lang="de-CH" sz="1600" dirty="0"/>
          </a:p>
        </p:txBody>
      </p:sp>
      <p:sp>
        <p:nvSpPr>
          <p:cNvPr id="8" name="ZoneTexte 7">
            <a:extLst>
              <a:ext uri="{FF2B5EF4-FFF2-40B4-BE49-F238E27FC236}">
                <a16:creationId xmlns:a16="http://schemas.microsoft.com/office/drawing/2014/main" id="{C691152C-0D4E-4CB5-A53F-5E5022F59852}"/>
              </a:ext>
            </a:extLst>
          </p:cNvPr>
          <p:cNvSpPr txBox="1"/>
          <p:nvPr/>
        </p:nvSpPr>
        <p:spPr>
          <a:xfrm>
            <a:off x="5796136" y="2886938"/>
            <a:ext cx="914400" cy="914400"/>
          </a:xfrm>
          <a:prstGeom prst="rect">
            <a:avLst/>
          </a:prstGeom>
        </p:spPr>
        <p:txBody>
          <a:bodyPr vert="horz" wrap="none" lIns="91440" tIns="45720" rIns="91440" bIns="45720" rtlCol="0" anchor="ctr">
            <a:normAutofit/>
          </a:bodyPr>
          <a:lstStyle/>
          <a:p>
            <a:r>
              <a:rPr lang="fr-FR" sz="1400" dirty="0"/>
              <a:t>Ressort de maintien </a:t>
            </a:r>
          </a:p>
          <a:p>
            <a:r>
              <a:rPr lang="fr-FR" sz="1400" dirty="0"/>
              <a:t>de la force de préhension</a:t>
            </a:r>
          </a:p>
        </p:txBody>
      </p:sp>
      <p:sp>
        <p:nvSpPr>
          <p:cNvPr id="9" name="ZoneTexte 8">
            <a:extLst>
              <a:ext uri="{FF2B5EF4-FFF2-40B4-BE49-F238E27FC236}">
                <a16:creationId xmlns:a16="http://schemas.microsoft.com/office/drawing/2014/main" id="{657B5E82-EB08-467C-B1F4-CAE073F16155}"/>
              </a:ext>
            </a:extLst>
          </p:cNvPr>
          <p:cNvSpPr txBox="1"/>
          <p:nvPr/>
        </p:nvSpPr>
        <p:spPr>
          <a:xfrm>
            <a:off x="795499" y="3482702"/>
            <a:ext cx="914400" cy="914400"/>
          </a:xfrm>
          <a:prstGeom prst="rect">
            <a:avLst/>
          </a:prstGeom>
        </p:spPr>
        <p:txBody>
          <a:bodyPr vert="horz" wrap="none" lIns="91440" tIns="45720" rIns="91440" bIns="45720" rtlCol="0" anchor="ctr">
            <a:normAutofit/>
          </a:bodyPr>
          <a:lstStyle/>
          <a:p>
            <a:endParaRPr lang="fr-FR" dirty="0"/>
          </a:p>
        </p:txBody>
      </p:sp>
      <p:cxnSp>
        <p:nvCxnSpPr>
          <p:cNvPr id="11" name="Connecteur droit avec flèche 10">
            <a:extLst>
              <a:ext uri="{FF2B5EF4-FFF2-40B4-BE49-F238E27FC236}">
                <a16:creationId xmlns:a16="http://schemas.microsoft.com/office/drawing/2014/main" id="{D3D7E36F-A702-470B-96B3-CC52CBA8B235}"/>
              </a:ext>
            </a:extLst>
          </p:cNvPr>
          <p:cNvCxnSpPr>
            <a:cxnSpLocks/>
          </p:cNvCxnSpPr>
          <p:nvPr/>
        </p:nvCxnSpPr>
        <p:spPr>
          <a:xfrm flipH="1">
            <a:off x="3491880" y="3394510"/>
            <a:ext cx="2003389" cy="689408"/>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000" dirty="0" err="1"/>
              <a:t>designation</a:t>
            </a:r>
            <a:r>
              <a:rPr lang="de-DE" sz="2000" dirty="0"/>
              <a:t> PG 16 NC I PG 16 NO I PG 16 NN</a:t>
            </a:r>
          </a:p>
        </p:txBody>
      </p:sp>
      <p:sp>
        <p:nvSpPr>
          <p:cNvPr id="3" name="Inhaltsplatzhalter 2"/>
          <p:cNvSpPr>
            <a:spLocks noGrp="1"/>
          </p:cNvSpPr>
          <p:nvPr>
            <p:ph idx="1"/>
          </p:nvPr>
        </p:nvSpPr>
        <p:spPr>
          <a:xfrm>
            <a:off x="402598" y="663538"/>
            <a:ext cx="8352468" cy="3996444"/>
          </a:xfrm>
        </p:spPr>
        <p:txBody>
          <a:bodyPr/>
          <a:lstStyle/>
          <a:p>
            <a:pPr>
              <a:spcAft>
                <a:spcPts val="1200"/>
              </a:spcAft>
            </a:pPr>
            <a:endParaRPr lang="de-CH" dirty="0"/>
          </a:p>
          <a:p>
            <a:pPr>
              <a:spcAft>
                <a:spcPts val="2400"/>
              </a:spcAft>
            </a:pPr>
            <a:r>
              <a:rPr lang="fr-FR" dirty="0"/>
              <a:t>L'ancienne pince PG 16 reçoit le suffixe NN (</a:t>
            </a:r>
            <a:r>
              <a:rPr lang="fr-FR" dirty="0" err="1"/>
              <a:t>Normally</a:t>
            </a:r>
            <a:r>
              <a:rPr lang="fr-FR" dirty="0"/>
              <a:t> None) car il n'a pas de sécurisation de la force de préhension (pas de ressort). Nouvelle désignation est PG 16 NN. La référence reste la même = 50332224</a:t>
            </a:r>
          </a:p>
          <a:p>
            <a:pPr>
              <a:spcAft>
                <a:spcPts val="2400"/>
              </a:spcAft>
            </a:pPr>
            <a:r>
              <a:rPr lang="fr-FR" dirty="0"/>
              <a:t>La pince de précision </a:t>
            </a:r>
            <a:r>
              <a:rPr lang="fr-FR" b="1" dirty="0"/>
              <a:t>PG 16 NC</a:t>
            </a:r>
            <a:r>
              <a:rPr lang="fr-FR" dirty="0"/>
              <a:t>. NC est l'abréviation de </a:t>
            </a:r>
            <a:r>
              <a:rPr lang="fr-FR" dirty="0" err="1"/>
              <a:t>Normally</a:t>
            </a:r>
            <a:r>
              <a:rPr lang="fr-FR" dirty="0"/>
              <a:t> </a:t>
            </a:r>
            <a:r>
              <a:rPr lang="fr-FR" dirty="0" err="1"/>
              <a:t>Closed</a:t>
            </a:r>
            <a:r>
              <a:rPr lang="fr-FR" dirty="0"/>
              <a:t>, ce qui signifie que les pinces sont normalement fermées.                                                            La nouvelle désignation est = </a:t>
            </a:r>
            <a:r>
              <a:rPr lang="fr-FR" b="1" dirty="0"/>
              <a:t>50531661</a:t>
            </a:r>
          </a:p>
          <a:p>
            <a:pPr>
              <a:spcAft>
                <a:spcPts val="1200"/>
              </a:spcAft>
            </a:pPr>
            <a:r>
              <a:rPr lang="fr-FR" dirty="0"/>
              <a:t>La pince de précision </a:t>
            </a:r>
            <a:r>
              <a:rPr lang="fr-FR" b="1" dirty="0"/>
              <a:t>PG 16 NO</a:t>
            </a:r>
            <a:r>
              <a:rPr lang="fr-FR" dirty="0"/>
              <a:t>. NO est l'abréviation de </a:t>
            </a:r>
            <a:r>
              <a:rPr lang="fr-FR" dirty="0" err="1"/>
              <a:t>Normally</a:t>
            </a:r>
            <a:r>
              <a:rPr lang="fr-FR" dirty="0"/>
              <a:t> Open, ce qui signifie que les pinces sont normalement ouvertes.                                                                      La nouvelle désignation est = </a:t>
            </a:r>
            <a:r>
              <a:rPr lang="fr-FR" b="1" dirty="0"/>
              <a:t>50531662</a:t>
            </a:r>
            <a:endParaRPr lang="de-CH" b="1" dirty="0"/>
          </a:p>
          <a:p>
            <a:endParaRPr lang="de-CH" dirty="0"/>
          </a:p>
          <a:p>
            <a:pPr marL="457200" lvl="1" indent="0">
              <a:buNone/>
            </a:pPr>
            <a:endParaRPr lang="de-DE" dirty="0"/>
          </a:p>
          <a:p>
            <a:pPr lvl="1"/>
            <a:endParaRPr lang="de-DE" dirty="0"/>
          </a:p>
          <a:p>
            <a:pPr lvl="1"/>
            <a:endParaRPr lang="de-DE" dirty="0"/>
          </a:p>
          <a:p>
            <a:pPr lvl="1"/>
            <a:endParaRPr lang="de-DE" dirty="0"/>
          </a:p>
        </p:txBody>
      </p:sp>
      <p:sp>
        <p:nvSpPr>
          <p:cNvPr id="4" name="Fußzeilenplatzhalter 3"/>
          <p:cNvSpPr>
            <a:spLocks noGrp="1"/>
          </p:cNvSpPr>
          <p:nvPr>
            <p:ph type="ftr" sz="quarter" idx="3"/>
          </p:nvPr>
        </p:nvSpPr>
        <p:spPr/>
        <p:txBody>
          <a:bodyPr/>
          <a:lstStyle/>
          <a:p>
            <a:endParaRPr lang="de-DE" noProof="0" dirty="0"/>
          </a:p>
        </p:txBody>
      </p:sp>
    </p:spTree>
    <p:extLst>
      <p:ext uri="{BB962C8B-B14F-4D97-AF65-F5344CB8AC3E}">
        <p14:creationId xmlns:p14="http://schemas.microsoft.com/office/powerpoint/2010/main" val="2615874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B129169B-E2A2-4046-863E-8F81985A44B6}"/>
              </a:ext>
            </a:extLst>
          </p:cNvPr>
          <p:cNvPicPr>
            <a:picLocks noChangeAspect="1"/>
          </p:cNvPicPr>
          <p:nvPr/>
        </p:nvPicPr>
        <p:blipFill>
          <a:blip r:embed="rId2"/>
          <a:stretch>
            <a:fillRect/>
          </a:stretch>
        </p:blipFill>
        <p:spPr>
          <a:xfrm>
            <a:off x="3144817" y="2348744"/>
            <a:ext cx="2363287" cy="2167222"/>
          </a:xfrm>
          <a:prstGeom prst="rect">
            <a:avLst/>
          </a:prstGeom>
        </p:spPr>
      </p:pic>
      <p:sp>
        <p:nvSpPr>
          <p:cNvPr id="2" name="Titel 1"/>
          <p:cNvSpPr>
            <a:spLocks noGrp="1"/>
          </p:cNvSpPr>
          <p:nvPr>
            <p:ph type="title"/>
          </p:nvPr>
        </p:nvSpPr>
        <p:spPr/>
        <p:txBody>
          <a:bodyPr/>
          <a:lstStyle/>
          <a:p>
            <a:r>
              <a:rPr lang="de-DE" sz="2000" dirty="0"/>
              <a:t>PG 16 NC I PG 16 NO i </a:t>
            </a:r>
            <a:r>
              <a:rPr lang="de-DE" sz="2000" dirty="0" err="1"/>
              <a:t>pg</a:t>
            </a:r>
            <a:r>
              <a:rPr lang="de-DE" sz="2000" dirty="0"/>
              <a:t> 16 </a:t>
            </a:r>
            <a:r>
              <a:rPr lang="de-DE" sz="2000" dirty="0" err="1"/>
              <a:t>nn</a:t>
            </a:r>
            <a:r>
              <a:rPr lang="de-DE" sz="2000" dirty="0"/>
              <a:t> – Construction</a:t>
            </a:r>
          </a:p>
        </p:txBody>
      </p:sp>
      <p:sp>
        <p:nvSpPr>
          <p:cNvPr id="3" name="Inhaltsplatzhalter 2"/>
          <p:cNvSpPr>
            <a:spLocks noGrp="1"/>
          </p:cNvSpPr>
          <p:nvPr>
            <p:ph idx="1"/>
          </p:nvPr>
        </p:nvSpPr>
        <p:spPr>
          <a:xfrm>
            <a:off x="359532" y="627534"/>
            <a:ext cx="8352468" cy="3996444"/>
          </a:xfrm>
        </p:spPr>
        <p:txBody>
          <a:bodyPr/>
          <a:lstStyle/>
          <a:p>
            <a:r>
              <a:rPr lang="de-DE" dirty="0" err="1"/>
              <a:t>Pinces</a:t>
            </a:r>
            <a:r>
              <a:rPr lang="de-DE" dirty="0"/>
              <a:t> de </a:t>
            </a:r>
            <a:r>
              <a:rPr lang="de-DE" dirty="0" err="1"/>
              <a:t>précision</a:t>
            </a:r>
            <a:r>
              <a:rPr lang="de-DE" dirty="0"/>
              <a:t> PG 16 NC I PG 16 NO</a:t>
            </a:r>
          </a:p>
        </p:txBody>
      </p:sp>
      <p:sp>
        <p:nvSpPr>
          <p:cNvPr id="4" name="Fußzeilenplatzhalter 3"/>
          <p:cNvSpPr>
            <a:spLocks noGrp="1"/>
          </p:cNvSpPr>
          <p:nvPr>
            <p:ph type="ftr" sz="quarter" idx="3"/>
          </p:nvPr>
        </p:nvSpPr>
        <p:spPr/>
        <p:txBody>
          <a:bodyPr/>
          <a:lstStyle/>
          <a:p>
            <a:endParaRPr lang="de-DE" noProof="0" dirty="0"/>
          </a:p>
        </p:txBody>
      </p:sp>
      <p:sp>
        <p:nvSpPr>
          <p:cNvPr id="6" name="Textfeld 5">
            <a:extLst>
              <a:ext uri="{FF2B5EF4-FFF2-40B4-BE49-F238E27FC236}">
                <a16:creationId xmlns:a16="http://schemas.microsoft.com/office/drawing/2014/main" id="{7873A23B-DC7C-4EF5-8680-A19DCC57EB29}"/>
              </a:ext>
            </a:extLst>
          </p:cNvPr>
          <p:cNvSpPr txBox="1"/>
          <p:nvPr/>
        </p:nvSpPr>
        <p:spPr>
          <a:xfrm>
            <a:off x="143217" y="1707654"/>
            <a:ext cx="1940290" cy="357065"/>
          </a:xfrm>
          <a:prstGeom prst="rect">
            <a:avLst/>
          </a:prstGeom>
        </p:spPr>
        <p:txBody>
          <a:bodyPr vert="horz" wrap="square" lIns="91440" tIns="45720" rIns="91440" bIns="45720" rtlCol="0" anchor="ctr">
            <a:noAutofit/>
          </a:bodyPr>
          <a:lstStyle/>
          <a:p>
            <a:pPr algn="ctr"/>
            <a:r>
              <a:rPr lang="de-CH" sz="1400" dirty="0"/>
              <a:t>Fixation des mors</a:t>
            </a:r>
          </a:p>
          <a:p>
            <a:pPr algn="ctr"/>
            <a:r>
              <a:rPr lang="de-CH" sz="1400" dirty="0"/>
              <a:t>de </a:t>
            </a:r>
            <a:r>
              <a:rPr lang="de-CH" sz="1400" dirty="0" err="1"/>
              <a:t>préhension</a:t>
            </a:r>
            <a:r>
              <a:rPr lang="de-CH" sz="1400" dirty="0"/>
              <a:t> </a:t>
            </a:r>
          </a:p>
        </p:txBody>
      </p:sp>
      <p:sp>
        <p:nvSpPr>
          <p:cNvPr id="7" name="Textfeld 6">
            <a:extLst>
              <a:ext uri="{FF2B5EF4-FFF2-40B4-BE49-F238E27FC236}">
                <a16:creationId xmlns:a16="http://schemas.microsoft.com/office/drawing/2014/main" id="{29E6ED1C-9EA1-4F7C-AB6D-B2A442CF7F79}"/>
              </a:ext>
            </a:extLst>
          </p:cNvPr>
          <p:cNvSpPr txBox="1"/>
          <p:nvPr/>
        </p:nvSpPr>
        <p:spPr>
          <a:xfrm>
            <a:off x="345950" y="3805077"/>
            <a:ext cx="2067367" cy="701697"/>
          </a:xfrm>
          <a:prstGeom prst="rect">
            <a:avLst/>
          </a:prstGeom>
        </p:spPr>
        <p:txBody>
          <a:bodyPr vert="horz" wrap="square" lIns="91440" tIns="45720" rIns="91440" bIns="45720" rtlCol="0" anchor="ctr">
            <a:noAutofit/>
          </a:bodyPr>
          <a:lstStyle/>
          <a:p>
            <a:pPr algn="ctr"/>
            <a:r>
              <a:rPr lang="en-US" sz="1400" dirty="0" err="1"/>
              <a:t>Ressort</a:t>
            </a:r>
            <a:r>
              <a:rPr lang="en-US" sz="1400" dirty="0"/>
              <a:t> de </a:t>
            </a:r>
            <a:r>
              <a:rPr lang="en-US" sz="1400" dirty="0" err="1"/>
              <a:t>maintien</a:t>
            </a:r>
            <a:endParaRPr lang="en-US" sz="1400" dirty="0"/>
          </a:p>
          <a:p>
            <a:pPr algn="ctr"/>
            <a:r>
              <a:rPr lang="en-US" sz="1400" dirty="0"/>
              <a:t>de la force de </a:t>
            </a:r>
            <a:r>
              <a:rPr lang="en-US" sz="1400" dirty="0" err="1"/>
              <a:t>préhension</a:t>
            </a:r>
            <a:endParaRPr lang="de-CH" sz="1400" dirty="0"/>
          </a:p>
        </p:txBody>
      </p:sp>
      <p:cxnSp>
        <p:nvCxnSpPr>
          <p:cNvPr id="10" name="Gerader Verbinder 9">
            <a:extLst>
              <a:ext uri="{FF2B5EF4-FFF2-40B4-BE49-F238E27FC236}">
                <a16:creationId xmlns:a16="http://schemas.microsoft.com/office/drawing/2014/main" id="{50F44C56-75D4-45E0-9146-1AEA5F4DCDA1}"/>
              </a:ext>
            </a:extLst>
          </p:cNvPr>
          <p:cNvCxnSpPr>
            <a:cxnSpLocks/>
          </p:cNvCxnSpPr>
          <p:nvPr/>
        </p:nvCxnSpPr>
        <p:spPr>
          <a:xfrm>
            <a:off x="1893793" y="2049602"/>
            <a:ext cx="1977301" cy="335301"/>
          </a:xfrm>
          <a:prstGeom prst="line">
            <a:avLst/>
          </a:prstGeom>
          <a:ln w="38100">
            <a:solidFill>
              <a:srgbClr val="00B0F0"/>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2" name="Gerader Verbinder 11">
            <a:extLst>
              <a:ext uri="{FF2B5EF4-FFF2-40B4-BE49-F238E27FC236}">
                <a16:creationId xmlns:a16="http://schemas.microsoft.com/office/drawing/2014/main" id="{23D3C5FC-D8B3-4235-96F7-29CEF5355FB0}"/>
              </a:ext>
            </a:extLst>
          </p:cNvPr>
          <p:cNvCxnSpPr>
            <a:cxnSpLocks/>
            <a:stCxn id="7" idx="3"/>
          </p:cNvCxnSpPr>
          <p:nvPr/>
        </p:nvCxnSpPr>
        <p:spPr>
          <a:xfrm flipV="1">
            <a:off x="2413317" y="3387158"/>
            <a:ext cx="1798643" cy="768768"/>
          </a:xfrm>
          <a:prstGeom prst="line">
            <a:avLst/>
          </a:prstGeom>
          <a:ln w="38100">
            <a:solidFill>
              <a:srgbClr val="00B0F0"/>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21" name="Gerader Verbinder 20">
            <a:extLst>
              <a:ext uri="{FF2B5EF4-FFF2-40B4-BE49-F238E27FC236}">
                <a16:creationId xmlns:a16="http://schemas.microsoft.com/office/drawing/2014/main" id="{4B06650D-5CB5-427A-A85F-F84589ACA6AF}"/>
              </a:ext>
            </a:extLst>
          </p:cNvPr>
          <p:cNvCxnSpPr>
            <a:cxnSpLocks/>
          </p:cNvCxnSpPr>
          <p:nvPr/>
        </p:nvCxnSpPr>
        <p:spPr>
          <a:xfrm>
            <a:off x="4193958" y="2124353"/>
            <a:ext cx="756084" cy="0"/>
          </a:xfrm>
          <a:prstGeom prst="line">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8" name="Textfeld 27">
            <a:extLst>
              <a:ext uri="{FF2B5EF4-FFF2-40B4-BE49-F238E27FC236}">
                <a16:creationId xmlns:a16="http://schemas.microsoft.com/office/drawing/2014/main" id="{4850BCF2-2365-440D-A920-BAA09EA01CB7}"/>
              </a:ext>
            </a:extLst>
          </p:cNvPr>
          <p:cNvSpPr txBox="1"/>
          <p:nvPr/>
        </p:nvSpPr>
        <p:spPr>
          <a:xfrm>
            <a:off x="3563889" y="1077734"/>
            <a:ext cx="2088231" cy="272030"/>
          </a:xfrm>
          <a:prstGeom prst="rect">
            <a:avLst/>
          </a:prstGeom>
        </p:spPr>
        <p:txBody>
          <a:bodyPr vert="horz" wrap="square" lIns="91440" tIns="45720" rIns="91440" bIns="45720" rtlCol="0" anchor="ctr">
            <a:noAutofit/>
          </a:bodyPr>
          <a:lstStyle/>
          <a:p>
            <a:pPr algn="ctr"/>
            <a:r>
              <a:rPr lang="de-CH" sz="1200" dirty="0" err="1"/>
              <a:t>Les</a:t>
            </a:r>
            <a:r>
              <a:rPr lang="de-CH" sz="1200" dirty="0"/>
              <a:t> </a:t>
            </a:r>
            <a:r>
              <a:rPr lang="de-CH" sz="1200" dirty="0" err="1"/>
              <a:t>pinces</a:t>
            </a:r>
            <a:r>
              <a:rPr lang="de-CH" sz="1200" dirty="0"/>
              <a:t> PG 16 NC et PG 16 NO </a:t>
            </a:r>
            <a:r>
              <a:rPr lang="de-CH" sz="1200" dirty="0" err="1"/>
              <a:t>sont</a:t>
            </a:r>
            <a:r>
              <a:rPr lang="de-CH" sz="1200" dirty="0"/>
              <a:t> plus </a:t>
            </a:r>
            <a:r>
              <a:rPr lang="de-CH" sz="1200" dirty="0" err="1"/>
              <a:t>longues</a:t>
            </a:r>
            <a:r>
              <a:rPr lang="de-CH" sz="1200" dirty="0"/>
              <a:t> de 10 mm</a:t>
            </a:r>
          </a:p>
        </p:txBody>
      </p:sp>
      <p:sp>
        <p:nvSpPr>
          <p:cNvPr id="31" name="Textfeld 30">
            <a:extLst>
              <a:ext uri="{FF2B5EF4-FFF2-40B4-BE49-F238E27FC236}">
                <a16:creationId xmlns:a16="http://schemas.microsoft.com/office/drawing/2014/main" id="{DD0177C4-7A99-4D41-B036-68ACF75BEF71}"/>
              </a:ext>
            </a:extLst>
          </p:cNvPr>
          <p:cNvSpPr txBox="1"/>
          <p:nvPr/>
        </p:nvSpPr>
        <p:spPr>
          <a:xfrm>
            <a:off x="3545771" y="1713565"/>
            <a:ext cx="2124466" cy="272030"/>
          </a:xfrm>
          <a:prstGeom prst="rect">
            <a:avLst/>
          </a:prstGeom>
        </p:spPr>
        <p:txBody>
          <a:bodyPr vert="horz" wrap="square" lIns="91440" tIns="45720" rIns="91440" bIns="45720" rtlCol="0" anchor="ctr">
            <a:noAutofit/>
          </a:bodyPr>
          <a:lstStyle/>
          <a:p>
            <a:pPr algn="ctr"/>
            <a:r>
              <a:rPr lang="de-CH" sz="1200" dirty="0"/>
              <a:t>Course par mors</a:t>
            </a:r>
          </a:p>
          <a:p>
            <a:pPr algn="ctr"/>
            <a:r>
              <a:rPr lang="de-CH" sz="1200" dirty="0"/>
              <a:t> 4 mm (2 x 4 mm)</a:t>
            </a:r>
          </a:p>
        </p:txBody>
      </p:sp>
      <p:pic>
        <p:nvPicPr>
          <p:cNvPr id="23" name="Grafik 22">
            <a:extLst>
              <a:ext uri="{FF2B5EF4-FFF2-40B4-BE49-F238E27FC236}">
                <a16:creationId xmlns:a16="http://schemas.microsoft.com/office/drawing/2014/main" id="{8C15E1B5-4C48-4581-8EF8-629E897A5444}"/>
              </a:ext>
            </a:extLst>
          </p:cNvPr>
          <p:cNvPicPr>
            <a:picLocks noChangeAspect="1"/>
          </p:cNvPicPr>
          <p:nvPr/>
        </p:nvPicPr>
        <p:blipFill>
          <a:blip r:embed="rId3"/>
          <a:stretch>
            <a:fillRect/>
          </a:stretch>
        </p:blipFill>
        <p:spPr>
          <a:xfrm>
            <a:off x="6245302" y="2636776"/>
            <a:ext cx="2143122" cy="1879190"/>
          </a:xfrm>
          <a:prstGeom prst="rect">
            <a:avLst/>
          </a:prstGeom>
        </p:spPr>
      </p:pic>
      <p:cxnSp>
        <p:nvCxnSpPr>
          <p:cNvPr id="32" name="Gerader Verbinder 31">
            <a:extLst>
              <a:ext uri="{FF2B5EF4-FFF2-40B4-BE49-F238E27FC236}">
                <a16:creationId xmlns:a16="http://schemas.microsoft.com/office/drawing/2014/main" id="{44359A52-DBD1-4672-9A7A-8C9F6F8D3560}"/>
              </a:ext>
            </a:extLst>
          </p:cNvPr>
          <p:cNvCxnSpPr>
            <a:cxnSpLocks/>
          </p:cNvCxnSpPr>
          <p:nvPr/>
        </p:nvCxnSpPr>
        <p:spPr>
          <a:xfrm flipV="1">
            <a:off x="6084168" y="2715766"/>
            <a:ext cx="0" cy="1774676"/>
          </a:xfrm>
          <a:prstGeom prst="line">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5" name="Textfeld 34">
            <a:extLst>
              <a:ext uri="{FF2B5EF4-FFF2-40B4-BE49-F238E27FC236}">
                <a16:creationId xmlns:a16="http://schemas.microsoft.com/office/drawing/2014/main" id="{9AAB8097-A23D-411D-A31F-C88F6FC9FFB3}"/>
              </a:ext>
            </a:extLst>
          </p:cNvPr>
          <p:cNvSpPr txBox="1"/>
          <p:nvPr/>
        </p:nvSpPr>
        <p:spPr>
          <a:xfrm>
            <a:off x="6319944" y="1495024"/>
            <a:ext cx="2088231" cy="272030"/>
          </a:xfrm>
          <a:prstGeom prst="rect">
            <a:avLst/>
          </a:prstGeom>
        </p:spPr>
        <p:txBody>
          <a:bodyPr vert="horz" wrap="square" lIns="91440" tIns="45720" rIns="91440" bIns="45720" rtlCol="0" anchor="ctr">
            <a:noAutofit/>
          </a:bodyPr>
          <a:lstStyle/>
          <a:p>
            <a:r>
              <a:rPr lang="de-CH" sz="1200" dirty="0"/>
              <a:t>PG 16 NN (</a:t>
            </a:r>
            <a:r>
              <a:rPr lang="de-CH" sz="1200" dirty="0" err="1"/>
              <a:t>sans</a:t>
            </a:r>
            <a:r>
              <a:rPr lang="de-CH" sz="1200" dirty="0"/>
              <a:t> </a:t>
            </a:r>
            <a:r>
              <a:rPr lang="de-CH" sz="1200" dirty="0" err="1"/>
              <a:t>ressort</a:t>
            </a:r>
            <a:r>
              <a:rPr lang="de-CH" sz="1200" dirty="0"/>
              <a:t>)</a:t>
            </a:r>
          </a:p>
        </p:txBody>
      </p:sp>
      <p:cxnSp>
        <p:nvCxnSpPr>
          <p:cNvPr id="37" name="Gerader Verbinder 36">
            <a:extLst>
              <a:ext uri="{FF2B5EF4-FFF2-40B4-BE49-F238E27FC236}">
                <a16:creationId xmlns:a16="http://schemas.microsoft.com/office/drawing/2014/main" id="{E1C3F156-F6B9-40CA-BA20-BF685ECCB091}"/>
              </a:ext>
            </a:extLst>
          </p:cNvPr>
          <p:cNvCxnSpPr>
            <a:cxnSpLocks/>
          </p:cNvCxnSpPr>
          <p:nvPr/>
        </p:nvCxnSpPr>
        <p:spPr>
          <a:xfrm>
            <a:off x="6938821" y="2571750"/>
            <a:ext cx="756084" cy="0"/>
          </a:xfrm>
          <a:prstGeom prst="line">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8" name="Gerader Verbinder 37">
            <a:extLst>
              <a:ext uri="{FF2B5EF4-FFF2-40B4-BE49-F238E27FC236}">
                <a16:creationId xmlns:a16="http://schemas.microsoft.com/office/drawing/2014/main" id="{454CB666-8FDC-404D-B96D-3271FB33D023}"/>
              </a:ext>
            </a:extLst>
          </p:cNvPr>
          <p:cNvCxnSpPr/>
          <p:nvPr/>
        </p:nvCxnSpPr>
        <p:spPr>
          <a:xfrm flipH="1">
            <a:off x="6012160" y="2715766"/>
            <a:ext cx="648072"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39" name="Gerader Verbinder 38">
            <a:extLst>
              <a:ext uri="{FF2B5EF4-FFF2-40B4-BE49-F238E27FC236}">
                <a16:creationId xmlns:a16="http://schemas.microsoft.com/office/drawing/2014/main" id="{40BF3555-1F01-482A-9206-601105FD9358}"/>
              </a:ext>
            </a:extLst>
          </p:cNvPr>
          <p:cNvCxnSpPr/>
          <p:nvPr/>
        </p:nvCxnSpPr>
        <p:spPr>
          <a:xfrm flipH="1">
            <a:off x="6012160" y="4482592"/>
            <a:ext cx="648072" cy="0"/>
          </a:xfrm>
          <a:prstGeom prst="line">
            <a:avLst/>
          </a:prstGeom>
        </p:spPr>
        <p:style>
          <a:lnRef idx="1">
            <a:schemeClr val="accent4"/>
          </a:lnRef>
          <a:fillRef idx="0">
            <a:schemeClr val="accent4"/>
          </a:fillRef>
          <a:effectRef idx="0">
            <a:schemeClr val="accent4"/>
          </a:effectRef>
          <a:fontRef idx="minor">
            <a:schemeClr val="tx1"/>
          </a:fontRef>
        </p:style>
      </p:cxnSp>
      <p:sp>
        <p:nvSpPr>
          <p:cNvPr id="42" name="Textfeld 41">
            <a:extLst>
              <a:ext uri="{FF2B5EF4-FFF2-40B4-BE49-F238E27FC236}">
                <a16:creationId xmlns:a16="http://schemas.microsoft.com/office/drawing/2014/main" id="{D6F2CE40-17BF-4FEB-960A-24622FF13599}"/>
              </a:ext>
            </a:extLst>
          </p:cNvPr>
          <p:cNvSpPr txBox="1"/>
          <p:nvPr/>
        </p:nvSpPr>
        <p:spPr>
          <a:xfrm rot="16200000">
            <a:off x="5336085" y="3335835"/>
            <a:ext cx="1224136" cy="272030"/>
          </a:xfrm>
          <a:prstGeom prst="rect">
            <a:avLst/>
          </a:prstGeom>
        </p:spPr>
        <p:txBody>
          <a:bodyPr vert="horz" wrap="square" lIns="91440" tIns="45720" rIns="91440" bIns="45720" rtlCol="0" anchor="ctr">
            <a:noAutofit/>
          </a:bodyPr>
          <a:lstStyle/>
          <a:p>
            <a:r>
              <a:rPr lang="de-CH" sz="1200" dirty="0"/>
              <a:t>36.5 </a:t>
            </a:r>
            <a:r>
              <a:rPr lang="de-CH" sz="900" dirty="0"/>
              <a:t>+/- 0.025</a:t>
            </a:r>
          </a:p>
        </p:txBody>
      </p:sp>
      <p:sp>
        <p:nvSpPr>
          <p:cNvPr id="24" name="Textfeld 23">
            <a:extLst>
              <a:ext uri="{FF2B5EF4-FFF2-40B4-BE49-F238E27FC236}">
                <a16:creationId xmlns:a16="http://schemas.microsoft.com/office/drawing/2014/main" id="{802CB5F5-C009-47F2-A092-AEE3BF090B8E}"/>
              </a:ext>
            </a:extLst>
          </p:cNvPr>
          <p:cNvSpPr txBox="1"/>
          <p:nvPr/>
        </p:nvSpPr>
        <p:spPr>
          <a:xfrm>
            <a:off x="362995" y="2494205"/>
            <a:ext cx="2363287" cy="483461"/>
          </a:xfrm>
          <a:prstGeom prst="rect">
            <a:avLst/>
          </a:prstGeom>
        </p:spPr>
        <p:txBody>
          <a:bodyPr vert="horz" wrap="square" lIns="91440" tIns="45720" rIns="91440" bIns="45720" rtlCol="0" anchor="ctr">
            <a:noAutofit/>
          </a:bodyPr>
          <a:lstStyle/>
          <a:p>
            <a:pPr algn="ctr"/>
            <a:r>
              <a:rPr lang="en-US" sz="1400" dirty="0" err="1"/>
              <a:t>Guidages</a:t>
            </a:r>
            <a:r>
              <a:rPr lang="en-US" sz="1400" dirty="0"/>
              <a:t> </a:t>
            </a:r>
            <a:r>
              <a:rPr lang="en-US" sz="1400" dirty="0" err="1"/>
              <a:t>identiques</a:t>
            </a:r>
            <a:r>
              <a:rPr lang="en-US" sz="1400" dirty="0"/>
              <a:t> à la </a:t>
            </a:r>
            <a:r>
              <a:rPr lang="en-US" sz="1400" dirty="0" err="1"/>
              <a:t>pince</a:t>
            </a:r>
            <a:r>
              <a:rPr lang="en-US" sz="1400" dirty="0"/>
              <a:t> PG 16 NN</a:t>
            </a:r>
            <a:endParaRPr lang="de-CH" sz="1400" dirty="0"/>
          </a:p>
        </p:txBody>
      </p:sp>
      <p:sp>
        <p:nvSpPr>
          <p:cNvPr id="26" name="Textfeld 30">
            <a:extLst>
              <a:ext uri="{FF2B5EF4-FFF2-40B4-BE49-F238E27FC236}">
                <a16:creationId xmlns:a16="http://schemas.microsoft.com/office/drawing/2014/main" id="{D69B9753-97FA-4E69-AE58-FDCAC5407D24}"/>
              </a:ext>
            </a:extLst>
          </p:cNvPr>
          <p:cNvSpPr txBox="1"/>
          <p:nvPr/>
        </p:nvSpPr>
        <p:spPr>
          <a:xfrm>
            <a:off x="6263958" y="2131193"/>
            <a:ext cx="2124466" cy="272030"/>
          </a:xfrm>
          <a:prstGeom prst="rect">
            <a:avLst/>
          </a:prstGeom>
        </p:spPr>
        <p:txBody>
          <a:bodyPr vert="horz" wrap="square" lIns="91440" tIns="45720" rIns="91440" bIns="45720" rtlCol="0" anchor="ctr">
            <a:noAutofit/>
          </a:bodyPr>
          <a:lstStyle/>
          <a:p>
            <a:pPr algn="ctr"/>
            <a:r>
              <a:rPr lang="de-CH" sz="1200" dirty="0"/>
              <a:t>Course par mors </a:t>
            </a:r>
          </a:p>
          <a:p>
            <a:pPr algn="ctr"/>
            <a:r>
              <a:rPr lang="de-CH" sz="1200" dirty="0"/>
              <a:t> 4 mm (2 x 4 mm)</a:t>
            </a:r>
          </a:p>
        </p:txBody>
      </p:sp>
      <p:cxnSp>
        <p:nvCxnSpPr>
          <p:cNvPr id="29" name="Gerader Verbinder 9">
            <a:extLst>
              <a:ext uri="{FF2B5EF4-FFF2-40B4-BE49-F238E27FC236}">
                <a16:creationId xmlns:a16="http://schemas.microsoft.com/office/drawing/2014/main" id="{29314128-EA40-437B-BDCE-27FB844D5D2A}"/>
              </a:ext>
            </a:extLst>
          </p:cNvPr>
          <p:cNvCxnSpPr>
            <a:cxnSpLocks/>
          </p:cNvCxnSpPr>
          <p:nvPr/>
        </p:nvCxnSpPr>
        <p:spPr>
          <a:xfrm>
            <a:off x="2579715" y="2661761"/>
            <a:ext cx="1291379" cy="110071"/>
          </a:xfrm>
          <a:prstGeom prst="line">
            <a:avLst/>
          </a:prstGeom>
          <a:ln w="38100">
            <a:solidFill>
              <a:srgbClr val="00B0F0"/>
            </a:solidFill>
            <a:headEnd type="none" w="med" len="med"/>
            <a:tailEnd type="arrow"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7461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t>PG 16 NC I PG 16 NO I PG 16 NN– </a:t>
            </a:r>
            <a:r>
              <a:rPr lang="de-CH" sz="1800" dirty="0" err="1"/>
              <a:t>Dimensions</a:t>
            </a:r>
            <a:endParaRPr lang="de-DE" sz="1800" dirty="0"/>
          </a:p>
        </p:txBody>
      </p:sp>
      <p:sp>
        <p:nvSpPr>
          <p:cNvPr id="4" name="Fußzeilenplatzhalter 3"/>
          <p:cNvSpPr>
            <a:spLocks noGrp="1"/>
          </p:cNvSpPr>
          <p:nvPr>
            <p:ph type="ftr" sz="quarter" idx="3"/>
          </p:nvPr>
        </p:nvSpPr>
        <p:spPr/>
        <p:txBody>
          <a:bodyPr/>
          <a:lstStyle/>
          <a:p>
            <a:endParaRPr lang="de-DE" noProof="0" dirty="0"/>
          </a:p>
        </p:txBody>
      </p:sp>
      <p:sp>
        <p:nvSpPr>
          <p:cNvPr id="16" name="Textfeld 15">
            <a:extLst>
              <a:ext uri="{FF2B5EF4-FFF2-40B4-BE49-F238E27FC236}">
                <a16:creationId xmlns:a16="http://schemas.microsoft.com/office/drawing/2014/main" id="{7A0A50E9-BB66-4714-81FB-D1070D3BAA43}"/>
              </a:ext>
            </a:extLst>
          </p:cNvPr>
          <p:cNvSpPr txBox="1"/>
          <p:nvPr/>
        </p:nvSpPr>
        <p:spPr>
          <a:xfrm>
            <a:off x="1835696" y="1131590"/>
            <a:ext cx="914400" cy="914400"/>
          </a:xfrm>
          <a:prstGeom prst="rect">
            <a:avLst/>
          </a:prstGeom>
        </p:spPr>
        <p:txBody>
          <a:bodyPr vert="horz" wrap="none" lIns="91440" tIns="45720" rIns="91440" bIns="45720" rtlCol="0" anchor="ctr">
            <a:normAutofit/>
          </a:bodyPr>
          <a:lstStyle/>
          <a:p>
            <a:endParaRPr lang="de-CH" dirty="0"/>
          </a:p>
        </p:txBody>
      </p:sp>
      <p:pic>
        <p:nvPicPr>
          <p:cNvPr id="5" name="Grafik 4">
            <a:extLst>
              <a:ext uri="{FF2B5EF4-FFF2-40B4-BE49-F238E27FC236}">
                <a16:creationId xmlns:a16="http://schemas.microsoft.com/office/drawing/2014/main" id="{93EF689C-9707-404E-AEC1-628510FBCB70}"/>
              </a:ext>
            </a:extLst>
          </p:cNvPr>
          <p:cNvPicPr>
            <a:picLocks noChangeAspect="1"/>
          </p:cNvPicPr>
          <p:nvPr/>
        </p:nvPicPr>
        <p:blipFill>
          <a:blip r:embed="rId2"/>
          <a:stretch>
            <a:fillRect/>
          </a:stretch>
        </p:blipFill>
        <p:spPr>
          <a:xfrm>
            <a:off x="371664" y="699541"/>
            <a:ext cx="3408247" cy="4083283"/>
          </a:xfrm>
          <a:prstGeom prst="rect">
            <a:avLst/>
          </a:prstGeom>
        </p:spPr>
      </p:pic>
      <p:pic>
        <p:nvPicPr>
          <p:cNvPr id="8" name="Grafik 7">
            <a:extLst>
              <a:ext uri="{FF2B5EF4-FFF2-40B4-BE49-F238E27FC236}">
                <a16:creationId xmlns:a16="http://schemas.microsoft.com/office/drawing/2014/main" id="{DD02076C-613B-4CBF-9B65-307AC73C007A}"/>
              </a:ext>
            </a:extLst>
          </p:cNvPr>
          <p:cNvPicPr>
            <a:picLocks noChangeAspect="1"/>
          </p:cNvPicPr>
          <p:nvPr/>
        </p:nvPicPr>
        <p:blipFill>
          <a:blip r:embed="rId3"/>
          <a:stretch>
            <a:fillRect/>
          </a:stretch>
        </p:blipFill>
        <p:spPr>
          <a:xfrm>
            <a:off x="4067945" y="699542"/>
            <a:ext cx="3816424" cy="3831389"/>
          </a:xfrm>
          <a:prstGeom prst="rect">
            <a:avLst/>
          </a:prstGeom>
        </p:spPr>
      </p:pic>
    </p:spTree>
    <p:extLst>
      <p:ext uri="{BB962C8B-B14F-4D97-AF65-F5344CB8AC3E}">
        <p14:creationId xmlns:p14="http://schemas.microsoft.com/office/powerpoint/2010/main" val="1925426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Grafik 23">
            <a:extLst>
              <a:ext uri="{FF2B5EF4-FFF2-40B4-BE49-F238E27FC236}">
                <a16:creationId xmlns:a16="http://schemas.microsoft.com/office/drawing/2014/main" id="{92EF5A19-217A-4FA9-A1FA-44AAD3744E7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323" y="599360"/>
            <a:ext cx="3221573" cy="4087617"/>
          </a:xfrm>
          <a:prstGeom prst="rect">
            <a:avLst/>
          </a:prstGeom>
          <a:noFill/>
          <a:ln>
            <a:noFill/>
          </a:ln>
        </p:spPr>
      </p:pic>
      <p:pic>
        <p:nvPicPr>
          <p:cNvPr id="21" name="Grafik 20">
            <a:extLst>
              <a:ext uri="{FF2B5EF4-FFF2-40B4-BE49-F238E27FC236}">
                <a16:creationId xmlns:a16="http://schemas.microsoft.com/office/drawing/2014/main" id="{321AC9CC-34C2-4B2A-9C64-FB4F6058A36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33836" y="644373"/>
            <a:ext cx="2842175" cy="4087617"/>
          </a:xfrm>
          <a:prstGeom prst="rect">
            <a:avLst/>
          </a:prstGeom>
          <a:noFill/>
          <a:ln>
            <a:noFill/>
          </a:ln>
        </p:spPr>
      </p:pic>
      <p:sp>
        <p:nvSpPr>
          <p:cNvPr id="2" name="Titel 1"/>
          <p:cNvSpPr>
            <a:spLocks noGrp="1"/>
          </p:cNvSpPr>
          <p:nvPr>
            <p:ph type="title"/>
          </p:nvPr>
        </p:nvSpPr>
        <p:spPr/>
        <p:txBody>
          <a:bodyPr/>
          <a:lstStyle/>
          <a:p>
            <a:r>
              <a:rPr lang="de-DE" sz="1800" dirty="0"/>
              <a:t>PG 16 NC I PG 16 NO I PG 16 NN – </a:t>
            </a:r>
            <a:r>
              <a:rPr lang="de-DE" sz="1800" dirty="0" err="1"/>
              <a:t>donnees</a:t>
            </a:r>
            <a:r>
              <a:rPr lang="de-DE" sz="1800" dirty="0"/>
              <a:t> </a:t>
            </a:r>
            <a:r>
              <a:rPr lang="de-DE" sz="1800" dirty="0" err="1"/>
              <a:t>techniques</a:t>
            </a:r>
            <a:endParaRPr lang="de-DE" sz="1800" dirty="0"/>
          </a:p>
        </p:txBody>
      </p:sp>
      <p:sp>
        <p:nvSpPr>
          <p:cNvPr id="4" name="Fußzeilenplatzhalter 3"/>
          <p:cNvSpPr>
            <a:spLocks noGrp="1"/>
          </p:cNvSpPr>
          <p:nvPr>
            <p:ph type="ftr" sz="quarter" idx="3"/>
          </p:nvPr>
        </p:nvSpPr>
        <p:spPr/>
        <p:txBody>
          <a:bodyPr/>
          <a:lstStyle/>
          <a:p>
            <a:endParaRPr lang="de-DE" noProof="0" dirty="0"/>
          </a:p>
        </p:txBody>
      </p:sp>
      <p:sp>
        <p:nvSpPr>
          <p:cNvPr id="16" name="Textfeld 15">
            <a:extLst>
              <a:ext uri="{FF2B5EF4-FFF2-40B4-BE49-F238E27FC236}">
                <a16:creationId xmlns:a16="http://schemas.microsoft.com/office/drawing/2014/main" id="{7A0A50E9-BB66-4714-81FB-D1070D3BAA43}"/>
              </a:ext>
            </a:extLst>
          </p:cNvPr>
          <p:cNvSpPr txBox="1"/>
          <p:nvPr/>
        </p:nvSpPr>
        <p:spPr>
          <a:xfrm>
            <a:off x="1835696" y="1131590"/>
            <a:ext cx="914400" cy="914400"/>
          </a:xfrm>
          <a:prstGeom prst="rect">
            <a:avLst/>
          </a:prstGeom>
        </p:spPr>
        <p:txBody>
          <a:bodyPr vert="horz" wrap="none" lIns="91440" tIns="45720" rIns="91440" bIns="45720" rtlCol="0" anchor="ctr">
            <a:normAutofit/>
          </a:bodyPr>
          <a:lstStyle/>
          <a:p>
            <a:endParaRPr lang="de-CH" dirty="0"/>
          </a:p>
        </p:txBody>
      </p:sp>
      <p:sp>
        <p:nvSpPr>
          <p:cNvPr id="13" name="Textfeld 12">
            <a:extLst>
              <a:ext uri="{FF2B5EF4-FFF2-40B4-BE49-F238E27FC236}">
                <a16:creationId xmlns:a16="http://schemas.microsoft.com/office/drawing/2014/main" id="{31C31144-63D0-4481-9D8F-F20C3C2EDA65}"/>
              </a:ext>
            </a:extLst>
          </p:cNvPr>
          <p:cNvSpPr txBox="1"/>
          <p:nvPr/>
        </p:nvSpPr>
        <p:spPr>
          <a:xfrm>
            <a:off x="6880043" y="1601654"/>
            <a:ext cx="1944216" cy="555814"/>
          </a:xfrm>
          <a:prstGeom prst="rect">
            <a:avLst/>
          </a:prstGeom>
        </p:spPr>
        <p:txBody>
          <a:bodyPr vert="horz" wrap="square" lIns="91440" tIns="45720" rIns="91440" bIns="45720" rtlCol="0" anchor="ctr">
            <a:noAutofit/>
          </a:bodyPr>
          <a:lstStyle/>
          <a:p>
            <a:r>
              <a:rPr lang="de-CH" sz="1200" dirty="0" err="1"/>
              <a:t>Les</a:t>
            </a:r>
            <a:r>
              <a:rPr lang="de-CH" sz="1200" dirty="0"/>
              <a:t> </a:t>
            </a:r>
            <a:r>
              <a:rPr lang="de-CH" sz="1200" dirty="0" err="1"/>
              <a:t>différentes</a:t>
            </a:r>
            <a:r>
              <a:rPr lang="de-CH" sz="1200" dirty="0"/>
              <a:t> </a:t>
            </a:r>
            <a:r>
              <a:rPr lang="de-CH" sz="1200" dirty="0" err="1"/>
              <a:t>forces</a:t>
            </a:r>
            <a:r>
              <a:rPr lang="de-CH" sz="1200" dirty="0"/>
              <a:t> de </a:t>
            </a:r>
            <a:r>
              <a:rPr lang="de-CH" sz="1200" dirty="0" err="1"/>
              <a:t>serrage</a:t>
            </a:r>
            <a:endParaRPr lang="de-CH" sz="1200" dirty="0"/>
          </a:p>
        </p:txBody>
      </p:sp>
      <p:sp>
        <p:nvSpPr>
          <p:cNvPr id="8" name="Rechteck 7">
            <a:extLst>
              <a:ext uri="{FF2B5EF4-FFF2-40B4-BE49-F238E27FC236}">
                <a16:creationId xmlns:a16="http://schemas.microsoft.com/office/drawing/2014/main" id="{C20A2CB7-6264-4E7C-88C7-A4C640D9EAF1}"/>
              </a:ext>
            </a:extLst>
          </p:cNvPr>
          <p:cNvSpPr/>
          <p:nvPr/>
        </p:nvSpPr>
        <p:spPr>
          <a:xfrm>
            <a:off x="395536" y="2409100"/>
            <a:ext cx="2811865" cy="261825"/>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Rechteck 16">
            <a:extLst>
              <a:ext uri="{FF2B5EF4-FFF2-40B4-BE49-F238E27FC236}">
                <a16:creationId xmlns:a16="http://schemas.microsoft.com/office/drawing/2014/main" id="{47EE1EC6-60B0-44B4-9CA9-1FEDFFFFA92F}"/>
              </a:ext>
            </a:extLst>
          </p:cNvPr>
          <p:cNvSpPr/>
          <p:nvPr/>
        </p:nvSpPr>
        <p:spPr>
          <a:xfrm>
            <a:off x="3872029" y="2283718"/>
            <a:ext cx="2500171" cy="17851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cxnSp>
        <p:nvCxnSpPr>
          <p:cNvPr id="10" name="Gerader Verbinder 9">
            <a:extLst>
              <a:ext uri="{FF2B5EF4-FFF2-40B4-BE49-F238E27FC236}">
                <a16:creationId xmlns:a16="http://schemas.microsoft.com/office/drawing/2014/main" id="{9C0E1119-CBA6-4780-90AC-2BB43C478A32}"/>
              </a:ext>
            </a:extLst>
          </p:cNvPr>
          <p:cNvCxnSpPr/>
          <p:nvPr/>
        </p:nvCxnSpPr>
        <p:spPr>
          <a:xfrm flipH="1">
            <a:off x="4716016" y="1851670"/>
            <a:ext cx="2059995" cy="5241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762EA763-4C1A-489C-9838-547F7F1F4AB4}"/>
              </a:ext>
            </a:extLst>
          </p:cNvPr>
          <p:cNvCxnSpPr>
            <a:cxnSpLocks/>
          </p:cNvCxnSpPr>
          <p:nvPr/>
        </p:nvCxnSpPr>
        <p:spPr>
          <a:xfrm flipH="1">
            <a:off x="3056279" y="1851670"/>
            <a:ext cx="3719732" cy="64866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9892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PG 16 NC I PG 16 NO  </a:t>
            </a:r>
            <a:r>
              <a:rPr lang="de-DE" dirty="0" err="1"/>
              <a:t>avantages</a:t>
            </a:r>
            <a:r>
              <a:rPr lang="de-DE" dirty="0"/>
              <a:t> </a:t>
            </a:r>
            <a:r>
              <a:rPr lang="de-DE" dirty="0" err="1"/>
              <a:t>clients</a:t>
            </a:r>
            <a:endParaRPr lang="de-DE" dirty="0"/>
          </a:p>
        </p:txBody>
      </p:sp>
      <p:sp>
        <p:nvSpPr>
          <p:cNvPr id="4" name="Fußzeilenplatzhalter 3"/>
          <p:cNvSpPr>
            <a:spLocks noGrp="1"/>
          </p:cNvSpPr>
          <p:nvPr>
            <p:ph type="ftr" sz="quarter" idx="3"/>
          </p:nvPr>
        </p:nvSpPr>
        <p:spPr/>
        <p:txBody>
          <a:bodyPr/>
          <a:lstStyle/>
          <a:p>
            <a:endParaRPr lang="de-DE" noProof="0" dirty="0"/>
          </a:p>
        </p:txBody>
      </p:sp>
      <p:sp>
        <p:nvSpPr>
          <p:cNvPr id="16" name="Textfeld 15">
            <a:extLst>
              <a:ext uri="{FF2B5EF4-FFF2-40B4-BE49-F238E27FC236}">
                <a16:creationId xmlns:a16="http://schemas.microsoft.com/office/drawing/2014/main" id="{7A0A50E9-BB66-4714-81FB-D1070D3BAA43}"/>
              </a:ext>
            </a:extLst>
          </p:cNvPr>
          <p:cNvSpPr txBox="1"/>
          <p:nvPr/>
        </p:nvSpPr>
        <p:spPr>
          <a:xfrm>
            <a:off x="1835696" y="1131590"/>
            <a:ext cx="914400" cy="914400"/>
          </a:xfrm>
          <a:prstGeom prst="rect">
            <a:avLst/>
          </a:prstGeom>
        </p:spPr>
        <p:txBody>
          <a:bodyPr vert="horz" wrap="none" lIns="91440" tIns="45720" rIns="91440" bIns="45720" rtlCol="0" anchor="ctr">
            <a:normAutofit/>
          </a:bodyPr>
          <a:lstStyle/>
          <a:p>
            <a:endParaRPr lang="de-CH" dirty="0"/>
          </a:p>
        </p:txBody>
      </p:sp>
      <p:sp>
        <p:nvSpPr>
          <p:cNvPr id="6" name="Inhaltsplatzhalter 5">
            <a:extLst>
              <a:ext uri="{FF2B5EF4-FFF2-40B4-BE49-F238E27FC236}">
                <a16:creationId xmlns:a16="http://schemas.microsoft.com/office/drawing/2014/main" id="{53A4AC60-B214-4294-BFE6-E58043D599FF}"/>
              </a:ext>
            </a:extLst>
          </p:cNvPr>
          <p:cNvSpPr>
            <a:spLocks noGrp="1"/>
          </p:cNvSpPr>
          <p:nvPr>
            <p:ph idx="1"/>
          </p:nvPr>
        </p:nvSpPr>
        <p:spPr>
          <a:xfrm>
            <a:off x="360669" y="1099764"/>
            <a:ext cx="8352468" cy="3996444"/>
          </a:xfrm>
        </p:spPr>
        <p:txBody>
          <a:bodyPr/>
          <a:lstStyle/>
          <a:p>
            <a:pPr lvl="0">
              <a:spcBef>
                <a:spcPts val="300"/>
              </a:spcBef>
              <a:spcAft>
                <a:spcPts val="800"/>
              </a:spcAft>
            </a:pPr>
            <a:r>
              <a:rPr lang="fr-FR" dirty="0"/>
              <a:t>La sécurité de la force de préhension empêche la perte de pièces en cas de défaillance de l'air comprimé.</a:t>
            </a:r>
          </a:p>
          <a:p>
            <a:pPr lvl="0">
              <a:spcBef>
                <a:spcPts val="300"/>
              </a:spcBef>
              <a:spcAft>
                <a:spcPts val="800"/>
              </a:spcAft>
            </a:pPr>
            <a:r>
              <a:rPr lang="en-US" dirty="0"/>
              <a:t>Conception </a:t>
            </a:r>
            <a:r>
              <a:rPr lang="en-US" dirty="0" err="1"/>
              <a:t>très</a:t>
            </a:r>
            <a:r>
              <a:rPr lang="en-US" dirty="0"/>
              <a:t> </a:t>
            </a:r>
            <a:r>
              <a:rPr lang="en-US" dirty="0" err="1"/>
              <a:t>compacte</a:t>
            </a:r>
            <a:endParaRPr lang="en-US" dirty="0"/>
          </a:p>
          <a:p>
            <a:pPr lvl="0">
              <a:spcBef>
                <a:spcPts val="300"/>
              </a:spcBef>
              <a:spcAft>
                <a:spcPts val="800"/>
              </a:spcAft>
            </a:pPr>
            <a:r>
              <a:rPr lang="fr-FR" dirty="0"/>
              <a:t>Mors de haute précision, qui ont fait leurs preuves, offre une précision de répétition de +/- 0,01 </a:t>
            </a:r>
            <a:r>
              <a:rPr lang="fr-FR" dirty="0" err="1"/>
              <a:t>mm.</a:t>
            </a:r>
            <a:endParaRPr lang="en-US" dirty="0"/>
          </a:p>
          <a:p>
            <a:pPr lvl="0">
              <a:spcBef>
                <a:spcPts val="300"/>
              </a:spcBef>
              <a:spcAft>
                <a:spcPts val="800"/>
              </a:spcAft>
            </a:pPr>
            <a:r>
              <a:rPr lang="fr-FR" dirty="0"/>
              <a:t>La précision de serrage de +/- 0,05 millimètre dans toutes les positions de montage pour les pinces PG 16 NN, PG 16 NC et  PG 16 NO.</a:t>
            </a:r>
          </a:p>
          <a:p>
            <a:pPr lvl="0">
              <a:spcBef>
                <a:spcPts val="300"/>
              </a:spcBef>
              <a:spcAft>
                <a:spcPts val="800"/>
              </a:spcAft>
            </a:pPr>
            <a:r>
              <a:rPr lang="fr-FR" dirty="0"/>
              <a:t>Le faible poids, la grande précision et les temps de préhension rapides caractérisent les pinces PG 16.</a:t>
            </a:r>
            <a:endParaRPr lang="en-US" dirty="0"/>
          </a:p>
          <a:p>
            <a:pPr lvl="0">
              <a:spcBef>
                <a:spcPts val="300"/>
              </a:spcBef>
              <a:spcAft>
                <a:spcPts val="800"/>
              </a:spcAft>
            </a:pPr>
            <a:r>
              <a:rPr lang="en-US" dirty="0"/>
              <a:t>Adaptable sur </a:t>
            </a:r>
            <a:r>
              <a:rPr lang="en-US" dirty="0" err="1"/>
              <a:t>tous</a:t>
            </a:r>
            <a:r>
              <a:rPr lang="en-US" dirty="0"/>
              <a:t> les axes et systems de manipulations AFAG </a:t>
            </a:r>
            <a:r>
              <a:rPr lang="en-US" dirty="0" err="1"/>
              <a:t>mais</a:t>
            </a:r>
            <a:r>
              <a:rPr lang="en-US" dirty="0"/>
              <a:t> </a:t>
            </a:r>
            <a:r>
              <a:rPr lang="en-US" dirty="0" err="1"/>
              <a:t>aussi</a:t>
            </a:r>
            <a:r>
              <a:rPr lang="en-US" dirty="0"/>
              <a:t> sur les </a:t>
            </a:r>
            <a:r>
              <a:rPr lang="en-US" dirty="0" err="1"/>
              <a:t>autres</a:t>
            </a:r>
            <a:r>
              <a:rPr lang="en-US" dirty="0"/>
              <a:t>…</a:t>
            </a:r>
          </a:p>
        </p:txBody>
      </p:sp>
    </p:spTree>
    <p:extLst>
      <p:ext uri="{BB962C8B-B14F-4D97-AF65-F5344CB8AC3E}">
        <p14:creationId xmlns:p14="http://schemas.microsoft.com/office/powerpoint/2010/main" val="3845580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2758636"/>
      </p:ext>
    </p:extLst>
  </p:cSld>
  <p:clrMapOvr>
    <a:masterClrMapping/>
  </p:clrMapOvr>
</p:sld>
</file>

<file path=ppt/theme/theme1.xml><?xml version="1.0" encoding="utf-8"?>
<a:theme xmlns:a="http://schemas.openxmlformats.org/drawingml/2006/main" name="Afag_Master_DE_Version 2017_04">
  <a:themeElements>
    <a:clrScheme name="Afag_Master">
      <a:dk1>
        <a:srgbClr val="000000"/>
      </a:dk1>
      <a:lt1>
        <a:sysClr val="window" lastClr="FFFFFF"/>
      </a:lt1>
      <a:dk2>
        <a:srgbClr val="92999D"/>
      </a:dk2>
      <a:lt2>
        <a:srgbClr val="D0D3D4"/>
      </a:lt2>
      <a:accent1>
        <a:srgbClr val="D40139"/>
      </a:accent1>
      <a:accent2>
        <a:srgbClr val="92999D"/>
      </a:accent2>
      <a:accent3>
        <a:srgbClr val="D0D3D4"/>
      </a:accent3>
      <a:accent4>
        <a:srgbClr val="000000"/>
      </a:accent4>
      <a:accent5>
        <a:srgbClr val="FFFFFF"/>
      </a:accent5>
      <a:accent6>
        <a:srgbClr val="595959"/>
      </a:accent6>
      <a:hlink>
        <a:srgbClr val="D40139"/>
      </a:hlink>
      <a:folHlink>
        <a:srgbClr val="595959"/>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Produktvorstellung DG XX-W</Template>
  <TotalTime>147</TotalTime>
  <Words>493</Words>
  <Application>Microsoft Office PowerPoint</Application>
  <PresentationFormat>Affichage à l'écran (16:9)</PresentationFormat>
  <Paragraphs>53</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Wingdings</vt:lpstr>
      <vt:lpstr>Afag_Master_DE_Version 2017_04</vt:lpstr>
      <vt:lpstr>presentation   PG 16 NC I PG 16 NO I PG 16 NN</vt:lpstr>
      <vt:lpstr>PG 16 NC I PG 16 NO I PG 16 NN</vt:lpstr>
      <vt:lpstr>Sécurisation de la force de préhension PG 16 NC I PG 16 NO</vt:lpstr>
      <vt:lpstr>designation PG 16 NC I PG 16 NO I PG 16 NN</vt:lpstr>
      <vt:lpstr>PG 16 NC I PG 16 NO i pg 16 nn – Construction</vt:lpstr>
      <vt:lpstr>PG 16 NC I PG 16 NO I PG 16 NN– Dimensions</vt:lpstr>
      <vt:lpstr>PG 16 NC I PG 16 NO I PG 16 NN – donnees techniques</vt:lpstr>
      <vt:lpstr>PG 16 NC I PG 16 NO  avantages clients</vt:lpstr>
      <vt:lpstr>Présentation PowerPoint</vt:lpstr>
    </vt:vector>
  </TitlesOfParts>
  <Company>AFAG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Produktvorstellung DG XX-W</dc:title>
  <dc:creator>Scheidegger Dominic</dc:creator>
  <cp:lastModifiedBy>Xavier FRANZIN</cp:lastModifiedBy>
  <cp:revision>125</cp:revision>
  <cp:lastPrinted>2021-04-13T07:30:16Z</cp:lastPrinted>
  <dcterms:created xsi:type="dcterms:W3CDTF">2019-08-23T06:41:00Z</dcterms:created>
  <dcterms:modified xsi:type="dcterms:W3CDTF">2021-04-13T09:57:01Z</dcterms:modified>
</cp:coreProperties>
</file>